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58" r:id="rId3"/>
    <p:sldId id="273" r:id="rId4"/>
    <p:sldId id="271" r:id="rId5"/>
    <p:sldId id="272" r:id="rId6"/>
    <p:sldId id="259" r:id="rId7"/>
    <p:sldId id="275" r:id="rId8"/>
    <p:sldId id="276" r:id="rId9"/>
    <p:sldId id="277" r:id="rId10"/>
    <p:sldId id="270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5"/>
    <p:restoredTop sz="94726"/>
  </p:normalViewPr>
  <p:slideViewPr>
    <p:cSldViewPr snapToGrid="0">
      <p:cViewPr varScale="1">
        <p:scale>
          <a:sx n="78" d="100"/>
          <a:sy n="78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3684F-8EB0-4CAB-ADD7-116BFBA8103F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3B1C1D0-C76E-4ACC-80EC-8011F2E3DE37}">
      <dgm:prSet/>
      <dgm:spPr/>
      <dgm:t>
        <a:bodyPr/>
        <a:lstStyle/>
        <a:p>
          <a:r>
            <a:rPr lang="en-GB" b="0" dirty="0">
              <a:solidFill>
                <a:schemeClr val="tx1"/>
              </a:solidFill>
            </a:rPr>
            <a:t>Users can </a:t>
          </a:r>
          <a:r>
            <a:rPr lang="en-GB" b="1" dirty="0">
              <a:solidFill>
                <a:schemeClr val="tx1"/>
              </a:solidFill>
            </a:rPr>
            <a:t>sign up, sign in, and sign out </a:t>
          </a:r>
          <a:r>
            <a:rPr lang="en-GB" b="0" dirty="0">
              <a:solidFill>
                <a:schemeClr val="tx1"/>
              </a:solidFill>
            </a:rPr>
            <a:t>of the application</a:t>
          </a:r>
          <a:endParaRPr lang="en-US" dirty="0">
            <a:solidFill>
              <a:schemeClr val="tx1"/>
            </a:solidFill>
          </a:endParaRPr>
        </a:p>
      </dgm:t>
    </dgm:pt>
    <dgm:pt modelId="{919B90B9-D7EE-4EEB-B66E-22DBC7374487}" type="parTrans" cxnId="{6EB37900-19F6-4160-BC35-F6BA150C5B46}">
      <dgm:prSet/>
      <dgm:spPr/>
      <dgm:t>
        <a:bodyPr/>
        <a:lstStyle/>
        <a:p>
          <a:endParaRPr lang="en-US"/>
        </a:p>
      </dgm:t>
    </dgm:pt>
    <dgm:pt modelId="{6946AF1A-5A75-4204-838C-6705561A8C0A}" type="sibTrans" cxnId="{6EB37900-19F6-4160-BC35-F6BA150C5B46}">
      <dgm:prSet phldrT="01"/>
      <dgm:spPr/>
      <dgm:t>
        <a:bodyPr/>
        <a:lstStyle/>
        <a:p>
          <a:endParaRPr lang="en-US"/>
        </a:p>
      </dgm:t>
    </dgm:pt>
    <dgm:pt modelId="{0CFD8662-00EE-45D6-A380-CD37F8E24EC1}">
      <dgm:prSet/>
      <dgm:spPr/>
      <dgm:t>
        <a:bodyPr/>
        <a:lstStyle/>
        <a:p>
          <a:pPr>
            <a:buNone/>
          </a:pPr>
          <a:r>
            <a:rPr lang="en-IN" dirty="0">
              <a:solidFill>
                <a:schemeClr val="tx1"/>
              </a:solidFill>
            </a:rPr>
            <a:t>Users can create tasks with a </a:t>
          </a:r>
          <a:r>
            <a:rPr lang="en-IN" b="1" dirty="0">
              <a:solidFill>
                <a:schemeClr val="tx1"/>
              </a:solidFill>
            </a:rPr>
            <a:t>Title</a:t>
          </a:r>
          <a:r>
            <a:rPr lang="en-IN" dirty="0">
              <a:solidFill>
                <a:schemeClr val="tx1"/>
              </a:solidFill>
            </a:rPr>
            <a:t>, </a:t>
          </a:r>
          <a:r>
            <a:rPr lang="en-IN" b="1" dirty="0">
              <a:solidFill>
                <a:schemeClr val="tx1"/>
              </a:solidFill>
            </a:rPr>
            <a:t>Description</a:t>
          </a:r>
          <a:r>
            <a:rPr lang="en-IN" dirty="0">
              <a:solidFill>
                <a:schemeClr val="tx1"/>
              </a:solidFill>
            </a:rPr>
            <a:t>, and </a:t>
          </a:r>
          <a:r>
            <a:rPr lang="en-IN" b="1" dirty="0">
              <a:solidFill>
                <a:schemeClr val="tx1"/>
              </a:solidFill>
            </a:rPr>
            <a:t>Due Date</a:t>
          </a:r>
          <a:endParaRPr lang="en-US" dirty="0">
            <a:solidFill>
              <a:schemeClr val="tx1"/>
            </a:solidFill>
          </a:endParaRPr>
        </a:p>
      </dgm:t>
    </dgm:pt>
    <dgm:pt modelId="{4149B3AE-572E-4F3E-9302-EE8D52BC430D}" type="parTrans" cxnId="{D7C4371E-672A-405D-B300-9CDC41CE484B}">
      <dgm:prSet/>
      <dgm:spPr/>
      <dgm:t>
        <a:bodyPr/>
        <a:lstStyle/>
        <a:p>
          <a:endParaRPr lang="en-US"/>
        </a:p>
      </dgm:t>
    </dgm:pt>
    <dgm:pt modelId="{B7F6248F-0A7E-486A-8FBA-978C9F64DD49}" type="sibTrans" cxnId="{D7C4371E-672A-405D-B300-9CDC41CE484B}">
      <dgm:prSet phldrT="03"/>
      <dgm:spPr/>
      <dgm:t>
        <a:bodyPr/>
        <a:lstStyle/>
        <a:p>
          <a:endParaRPr lang="en-US"/>
        </a:p>
      </dgm:t>
    </dgm:pt>
    <dgm:pt modelId="{AFF5BDAC-E1E4-457D-BC50-A4476E88DBCE}">
      <dgm:prSet/>
      <dgm:spPr/>
      <dgm:t>
        <a:bodyPr/>
        <a:lstStyle/>
        <a:p>
          <a:r>
            <a:rPr lang="en-IN" b="0" dirty="0">
              <a:solidFill>
                <a:schemeClr val="tx1"/>
              </a:solidFill>
            </a:rPr>
            <a:t>Users can mark tasks as</a:t>
          </a:r>
          <a:r>
            <a:rPr lang="en-IN" b="1" dirty="0">
              <a:solidFill>
                <a:schemeClr val="tx1"/>
              </a:solidFill>
            </a:rPr>
            <a:t> complete or incomplete</a:t>
          </a:r>
          <a:endParaRPr lang="en-US" dirty="0">
            <a:solidFill>
              <a:schemeClr val="tx1"/>
            </a:solidFill>
          </a:endParaRPr>
        </a:p>
      </dgm:t>
    </dgm:pt>
    <dgm:pt modelId="{8E392130-6B33-44C1-95E5-125FF7710A1B}" type="parTrans" cxnId="{DB922199-BABC-4B37-9F9C-FCECEB2A6220}">
      <dgm:prSet/>
      <dgm:spPr/>
      <dgm:t>
        <a:bodyPr/>
        <a:lstStyle/>
        <a:p>
          <a:endParaRPr lang="en-US"/>
        </a:p>
      </dgm:t>
    </dgm:pt>
    <dgm:pt modelId="{6F51B256-6254-4B9F-B940-5C2033D16AF7}" type="sibTrans" cxnId="{DB922199-BABC-4B37-9F9C-FCECEB2A6220}">
      <dgm:prSet phldrT="04"/>
      <dgm:spPr/>
      <dgm:t>
        <a:bodyPr/>
        <a:lstStyle/>
        <a:p>
          <a:endParaRPr lang="en-US"/>
        </a:p>
      </dgm:t>
    </dgm:pt>
    <dgm:pt modelId="{807B8A71-8363-834D-8ACD-0E44013A4833}">
      <dgm:prSet/>
      <dgm:spPr/>
      <dgm:t>
        <a:bodyPr/>
        <a:lstStyle/>
        <a:p>
          <a:r>
            <a:rPr lang="en-IN" b="0" dirty="0">
              <a:solidFill>
                <a:schemeClr val="tx1"/>
              </a:solidFill>
            </a:rPr>
            <a:t>Users should be able to </a:t>
          </a:r>
          <a:r>
            <a:rPr lang="en-IN" b="1" dirty="0">
              <a:solidFill>
                <a:schemeClr val="tx1"/>
              </a:solidFill>
            </a:rPr>
            <a:t>view all tasks</a:t>
          </a:r>
          <a:endParaRPr lang="en-US" dirty="0">
            <a:solidFill>
              <a:schemeClr val="tx1"/>
            </a:solidFill>
          </a:endParaRPr>
        </a:p>
      </dgm:t>
    </dgm:pt>
    <dgm:pt modelId="{8E1AC98E-3571-9A46-A4AB-E04E5717A103}" type="parTrans" cxnId="{9BD98474-841E-6E4C-8FFC-0EF87E955D3A}">
      <dgm:prSet/>
      <dgm:spPr/>
      <dgm:t>
        <a:bodyPr/>
        <a:lstStyle/>
        <a:p>
          <a:endParaRPr lang="en-GB"/>
        </a:p>
      </dgm:t>
    </dgm:pt>
    <dgm:pt modelId="{64535BF2-FE55-6743-80A5-BA364AC5FC33}" type="sibTrans" cxnId="{9BD98474-841E-6E4C-8FFC-0EF87E955D3A}">
      <dgm:prSet/>
      <dgm:spPr/>
      <dgm:t>
        <a:bodyPr/>
        <a:lstStyle/>
        <a:p>
          <a:endParaRPr lang="en-GB"/>
        </a:p>
      </dgm:t>
    </dgm:pt>
    <dgm:pt modelId="{12A7E4A0-84E3-DC4E-9290-1F12AD5366EE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Users can </a:t>
          </a:r>
          <a:r>
            <a:rPr lang="en-US" b="1" dirty="0">
              <a:solidFill>
                <a:schemeClr val="tx1"/>
              </a:solidFill>
            </a:rPr>
            <a:t>search</a:t>
          </a:r>
          <a:r>
            <a:rPr lang="en-US" b="0" dirty="0">
              <a:solidFill>
                <a:schemeClr val="tx1"/>
              </a:solidFill>
            </a:rPr>
            <a:t> task by </a:t>
          </a:r>
          <a:r>
            <a:rPr lang="en-US" b="1" dirty="0">
              <a:solidFill>
                <a:schemeClr val="tx1"/>
              </a:solidFill>
            </a:rPr>
            <a:t>Title </a:t>
          </a:r>
          <a:r>
            <a:rPr lang="en-US" b="0" dirty="0">
              <a:solidFill>
                <a:schemeClr val="tx1"/>
              </a:solidFill>
            </a:rPr>
            <a:t>or</a:t>
          </a:r>
          <a:r>
            <a:rPr lang="en-US" b="1" dirty="0">
              <a:solidFill>
                <a:schemeClr val="tx1"/>
              </a:solidFill>
            </a:rPr>
            <a:t> Description</a:t>
          </a:r>
        </a:p>
      </dgm:t>
    </dgm:pt>
    <dgm:pt modelId="{C63453B5-FAD2-2C4C-9D28-F66B236251D7}" type="parTrans" cxnId="{50E03EAB-8A4B-5344-BAD8-B09BDD6364EA}">
      <dgm:prSet/>
      <dgm:spPr/>
      <dgm:t>
        <a:bodyPr/>
        <a:lstStyle/>
        <a:p>
          <a:endParaRPr lang="en-US"/>
        </a:p>
      </dgm:t>
    </dgm:pt>
    <dgm:pt modelId="{FDEDC3AD-5849-E349-B239-E18D5686131A}" type="sibTrans" cxnId="{50E03EAB-8A4B-5344-BAD8-B09BDD6364EA}">
      <dgm:prSet/>
      <dgm:spPr/>
      <dgm:t>
        <a:bodyPr/>
        <a:lstStyle/>
        <a:p>
          <a:endParaRPr lang="en-US"/>
        </a:p>
      </dgm:t>
    </dgm:pt>
    <dgm:pt modelId="{8858844B-7492-5448-BD54-E9383696D588}">
      <dgm:prSet/>
      <dgm:spPr/>
      <dgm:t>
        <a:bodyPr/>
        <a:lstStyle/>
        <a:p>
          <a:r>
            <a:rPr lang="en-US" b="0" dirty="0">
              <a:solidFill>
                <a:schemeClr val="tx1"/>
              </a:solidFill>
            </a:rPr>
            <a:t>Users can </a:t>
          </a:r>
          <a:r>
            <a:rPr lang="en-US" b="1" dirty="0">
              <a:solidFill>
                <a:schemeClr val="tx1"/>
              </a:solidFill>
            </a:rPr>
            <a:t>sort task by due date</a:t>
          </a:r>
        </a:p>
      </dgm:t>
    </dgm:pt>
    <dgm:pt modelId="{EB4FEFE2-5916-7149-8E7B-B632ECC576E5}" type="parTrans" cxnId="{A7093732-4BD1-8040-904E-1215D5E3B43B}">
      <dgm:prSet/>
      <dgm:spPr/>
      <dgm:t>
        <a:bodyPr/>
        <a:lstStyle/>
        <a:p>
          <a:endParaRPr lang="en-US"/>
        </a:p>
      </dgm:t>
    </dgm:pt>
    <dgm:pt modelId="{73221D1D-5AF4-014C-B90C-DC2D20C980FE}" type="sibTrans" cxnId="{A7093732-4BD1-8040-904E-1215D5E3B43B}">
      <dgm:prSet/>
      <dgm:spPr/>
      <dgm:t>
        <a:bodyPr/>
        <a:lstStyle/>
        <a:p>
          <a:endParaRPr lang="en-US"/>
        </a:p>
      </dgm:t>
    </dgm:pt>
    <dgm:pt modelId="{D95913D2-F6EB-9043-8A56-BB6A2610B9DB}" type="pres">
      <dgm:prSet presAssocID="{1E43684F-8EB0-4CAB-ADD7-116BFBA8103F}" presName="linear" presStyleCnt="0">
        <dgm:presLayoutVars>
          <dgm:animLvl val="lvl"/>
          <dgm:resizeHandles val="exact"/>
        </dgm:presLayoutVars>
      </dgm:prSet>
      <dgm:spPr/>
    </dgm:pt>
    <dgm:pt modelId="{A78CA91C-610A-724D-A6A4-FB3EED7D5ACA}" type="pres">
      <dgm:prSet presAssocID="{93B1C1D0-C76E-4ACC-80EC-8011F2E3DE3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65C209C-ED26-4346-9724-9FFA47D8E15E}" type="pres">
      <dgm:prSet presAssocID="{6946AF1A-5A75-4204-838C-6705561A8C0A}" presName="spacer" presStyleCnt="0"/>
      <dgm:spPr/>
    </dgm:pt>
    <dgm:pt modelId="{BC3A8A5A-5235-5548-8C75-9C87E667D46E}" type="pres">
      <dgm:prSet presAssocID="{0CFD8662-00EE-45D6-A380-CD37F8E24EC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0AAB3EB-FE2B-1C45-814A-3A65B211F90C}" type="pres">
      <dgm:prSet presAssocID="{B7F6248F-0A7E-486A-8FBA-978C9F64DD49}" presName="spacer" presStyleCnt="0"/>
      <dgm:spPr/>
    </dgm:pt>
    <dgm:pt modelId="{2C68BB39-8D8D-FF44-BE02-5D9DF83B4116}" type="pres">
      <dgm:prSet presAssocID="{807B8A71-8363-834D-8ACD-0E44013A483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22D1DC0-4874-844E-95A9-E81F43DB0A80}" type="pres">
      <dgm:prSet presAssocID="{64535BF2-FE55-6743-80A5-BA364AC5FC33}" presName="spacer" presStyleCnt="0"/>
      <dgm:spPr/>
    </dgm:pt>
    <dgm:pt modelId="{FAAA16F3-598C-7B4F-834D-5B1BEDD0247A}" type="pres">
      <dgm:prSet presAssocID="{AFF5BDAC-E1E4-457D-BC50-A4476E88DBC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F45FD62-71FE-F141-966D-BA69377C2E01}" type="pres">
      <dgm:prSet presAssocID="{6F51B256-6254-4B9F-B940-5C2033D16AF7}" presName="spacer" presStyleCnt="0"/>
      <dgm:spPr/>
    </dgm:pt>
    <dgm:pt modelId="{B2FCEDBF-05A7-1849-965F-A22F2D63DBD2}" type="pres">
      <dgm:prSet presAssocID="{12A7E4A0-84E3-DC4E-9290-1F12AD5366E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1D16507-5FC2-6741-BFA8-99DBA10EE8E5}" type="pres">
      <dgm:prSet presAssocID="{FDEDC3AD-5849-E349-B239-E18D5686131A}" presName="spacer" presStyleCnt="0"/>
      <dgm:spPr/>
    </dgm:pt>
    <dgm:pt modelId="{D1C29EA8-D4A0-0E49-B413-F840913835E5}" type="pres">
      <dgm:prSet presAssocID="{8858844B-7492-5448-BD54-E9383696D58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EB37900-19F6-4160-BC35-F6BA150C5B46}" srcId="{1E43684F-8EB0-4CAB-ADD7-116BFBA8103F}" destId="{93B1C1D0-C76E-4ACC-80EC-8011F2E3DE37}" srcOrd="0" destOrd="0" parTransId="{919B90B9-D7EE-4EEB-B66E-22DBC7374487}" sibTransId="{6946AF1A-5A75-4204-838C-6705561A8C0A}"/>
    <dgm:cxn modelId="{D7C4371E-672A-405D-B300-9CDC41CE484B}" srcId="{1E43684F-8EB0-4CAB-ADD7-116BFBA8103F}" destId="{0CFD8662-00EE-45D6-A380-CD37F8E24EC1}" srcOrd="1" destOrd="0" parTransId="{4149B3AE-572E-4F3E-9302-EE8D52BC430D}" sibTransId="{B7F6248F-0A7E-486A-8FBA-978C9F64DD49}"/>
    <dgm:cxn modelId="{ECD53B24-26EC-BB4E-A8B4-E6E8AD34C618}" type="presOf" srcId="{0CFD8662-00EE-45D6-A380-CD37F8E24EC1}" destId="{BC3A8A5A-5235-5548-8C75-9C87E667D46E}" srcOrd="0" destOrd="0" presId="urn:microsoft.com/office/officeart/2005/8/layout/vList2"/>
    <dgm:cxn modelId="{A7093732-4BD1-8040-904E-1215D5E3B43B}" srcId="{1E43684F-8EB0-4CAB-ADD7-116BFBA8103F}" destId="{8858844B-7492-5448-BD54-E9383696D588}" srcOrd="5" destOrd="0" parTransId="{EB4FEFE2-5916-7149-8E7B-B632ECC576E5}" sibTransId="{73221D1D-5AF4-014C-B90C-DC2D20C980FE}"/>
    <dgm:cxn modelId="{A28E6A35-D699-4246-84F4-D2B424D4AED0}" type="presOf" srcId="{93B1C1D0-C76E-4ACC-80EC-8011F2E3DE37}" destId="{A78CA91C-610A-724D-A6A4-FB3EED7D5ACA}" srcOrd="0" destOrd="0" presId="urn:microsoft.com/office/officeart/2005/8/layout/vList2"/>
    <dgm:cxn modelId="{FA1A0561-8EEA-0743-A480-73C979D22123}" type="presOf" srcId="{1E43684F-8EB0-4CAB-ADD7-116BFBA8103F}" destId="{D95913D2-F6EB-9043-8A56-BB6A2610B9DB}" srcOrd="0" destOrd="0" presId="urn:microsoft.com/office/officeart/2005/8/layout/vList2"/>
    <dgm:cxn modelId="{06901465-7E8F-A347-BBF3-B9E974FBEC1A}" type="presOf" srcId="{12A7E4A0-84E3-DC4E-9290-1F12AD5366EE}" destId="{B2FCEDBF-05A7-1849-965F-A22F2D63DBD2}" srcOrd="0" destOrd="0" presId="urn:microsoft.com/office/officeart/2005/8/layout/vList2"/>
    <dgm:cxn modelId="{E5F9AB6B-B5B4-0C43-81CA-F52FD21E957F}" type="presOf" srcId="{807B8A71-8363-834D-8ACD-0E44013A4833}" destId="{2C68BB39-8D8D-FF44-BE02-5D9DF83B4116}" srcOrd="0" destOrd="0" presId="urn:microsoft.com/office/officeart/2005/8/layout/vList2"/>
    <dgm:cxn modelId="{F6B6D54E-6050-D444-AA2F-9045D8D663CC}" type="presOf" srcId="{8858844B-7492-5448-BD54-E9383696D588}" destId="{D1C29EA8-D4A0-0E49-B413-F840913835E5}" srcOrd="0" destOrd="0" presId="urn:microsoft.com/office/officeart/2005/8/layout/vList2"/>
    <dgm:cxn modelId="{9BD98474-841E-6E4C-8FFC-0EF87E955D3A}" srcId="{1E43684F-8EB0-4CAB-ADD7-116BFBA8103F}" destId="{807B8A71-8363-834D-8ACD-0E44013A4833}" srcOrd="2" destOrd="0" parTransId="{8E1AC98E-3571-9A46-A4AB-E04E5717A103}" sibTransId="{64535BF2-FE55-6743-80A5-BA364AC5FC33}"/>
    <dgm:cxn modelId="{965D7D59-665B-E143-A8D7-12548C5B8E70}" type="presOf" srcId="{AFF5BDAC-E1E4-457D-BC50-A4476E88DBCE}" destId="{FAAA16F3-598C-7B4F-834D-5B1BEDD0247A}" srcOrd="0" destOrd="0" presId="urn:microsoft.com/office/officeart/2005/8/layout/vList2"/>
    <dgm:cxn modelId="{DB922199-BABC-4B37-9F9C-FCECEB2A6220}" srcId="{1E43684F-8EB0-4CAB-ADD7-116BFBA8103F}" destId="{AFF5BDAC-E1E4-457D-BC50-A4476E88DBCE}" srcOrd="3" destOrd="0" parTransId="{8E392130-6B33-44C1-95E5-125FF7710A1B}" sibTransId="{6F51B256-6254-4B9F-B940-5C2033D16AF7}"/>
    <dgm:cxn modelId="{50E03EAB-8A4B-5344-BAD8-B09BDD6364EA}" srcId="{1E43684F-8EB0-4CAB-ADD7-116BFBA8103F}" destId="{12A7E4A0-84E3-DC4E-9290-1F12AD5366EE}" srcOrd="4" destOrd="0" parTransId="{C63453B5-FAD2-2C4C-9D28-F66B236251D7}" sibTransId="{FDEDC3AD-5849-E349-B239-E18D5686131A}"/>
    <dgm:cxn modelId="{0D9D0EB2-4863-0D4B-9B38-BD55C28861E1}" type="presParOf" srcId="{D95913D2-F6EB-9043-8A56-BB6A2610B9DB}" destId="{A78CA91C-610A-724D-A6A4-FB3EED7D5ACA}" srcOrd="0" destOrd="0" presId="urn:microsoft.com/office/officeart/2005/8/layout/vList2"/>
    <dgm:cxn modelId="{832B7FCF-59DA-B641-9291-FAC1EF218325}" type="presParOf" srcId="{D95913D2-F6EB-9043-8A56-BB6A2610B9DB}" destId="{365C209C-ED26-4346-9724-9FFA47D8E15E}" srcOrd="1" destOrd="0" presId="urn:microsoft.com/office/officeart/2005/8/layout/vList2"/>
    <dgm:cxn modelId="{76EF6925-FAE3-434A-A497-183F8C15E326}" type="presParOf" srcId="{D95913D2-F6EB-9043-8A56-BB6A2610B9DB}" destId="{BC3A8A5A-5235-5548-8C75-9C87E667D46E}" srcOrd="2" destOrd="0" presId="urn:microsoft.com/office/officeart/2005/8/layout/vList2"/>
    <dgm:cxn modelId="{DB5B35CC-8C3E-C540-A087-4C7B32A7F363}" type="presParOf" srcId="{D95913D2-F6EB-9043-8A56-BB6A2610B9DB}" destId="{70AAB3EB-FE2B-1C45-814A-3A65B211F90C}" srcOrd="3" destOrd="0" presId="urn:microsoft.com/office/officeart/2005/8/layout/vList2"/>
    <dgm:cxn modelId="{C0DFBD17-B7C3-2946-83F6-B33EF6FD925B}" type="presParOf" srcId="{D95913D2-F6EB-9043-8A56-BB6A2610B9DB}" destId="{2C68BB39-8D8D-FF44-BE02-5D9DF83B4116}" srcOrd="4" destOrd="0" presId="urn:microsoft.com/office/officeart/2005/8/layout/vList2"/>
    <dgm:cxn modelId="{2DBA799A-8135-FB41-9651-D34FF5360219}" type="presParOf" srcId="{D95913D2-F6EB-9043-8A56-BB6A2610B9DB}" destId="{D22D1DC0-4874-844E-95A9-E81F43DB0A80}" srcOrd="5" destOrd="0" presId="urn:microsoft.com/office/officeart/2005/8/layout/vList2"/>
    <dgm:cxn modelId="{D09DA07C-4FBF-4A40-8F79-5B03FDD5A386}" type="presParOf" srcId="{D95913D2-F6EB-9043-8A56-BB6A2610B9DB}" destId="{FAAA16F3-598C-7B4F-834D-5B1BEDD0247A}" srcOrd="6" destOrd="0" presId="urn:microsoft.com/office/officeart/2005/8/layout/vList2"/>
    <dgm:cxn modelId="{A07E2721-E26D-034A-8FB5-CA3A63A23DE3}" type="presParOf" srcId="{D95913D2-F6EB-9043-8A56-BB6A2610B9DB}" destId="{8F45FD62-71FE-F141-966D-BA69377C2E01}" srcOrd="7" destOrd="0" presId="urn:microsoft.com/office/officeart/2005/8/layout/vList2"/>
    <dgm:cxn modelId="{0BAB5633-3A36-7347-950E-AC3C62CD2463}" type="presParOf" srcId="{D95913D2-F6EB-9043-8A56-BB6A2610B9DB}" destId="{B2FCEDBF-05A7-1849-965F-A22F2D63DBD2}" srcOrd="8" destOrd="0" presId="urn:microsoft.com/office/officeart/2005/8/layout/vList2"/>
    <dgm:cxn modelId="{A86ADF20-A290-7C48-99BE-5BDB488F4201}" type="presParOf" srcId="{D95913D2-F6EB-9043-8A56-BB6A2610B9DB}" destId="{01D16507-5FC2-6741-BFA8-99DBA10EE8E5}" srcOrd="9" destOrd="0" presId="urn:microsoft.com/office/officeart/2005/8/layout/vList2"/>
    <dgm:cxn modelId="{F06E22CC-93E3-A343-9C2F-0CDAC3325B46}" type="presParOf" srcId="{D95913D2-F6EB-9043-8A56-BB6A2610B9DB}" destId="{D1C29EA8-D4A0-0E49-B413-F840913835E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42F672-2F65-6E47-8AE5-2F06A68C386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6E9F0E89-7568-3B47-832E-A94540444ACE}">
      <dgm:prSet phldrT="[Text]"/>
      <dgm:spPr/>
      <dgm:t>
        <a:bodyPr/>
        <a:lstStyle/>
        <a:p>
          <a:r>
            <a:rPr lang="en-GB" dirty="0"/>
            <a:t>Main</a:t>
          </a:r>
        </a:p>
      </dgm:t>
    </dgm:pt>
    <dgm:pt modelId="{7A43EBB0-DDC7-484E-881F-8CDA97340EF7}" type="parTrans" cxnId="{11ABABAE-880E-C041-82FB-50F1ED24E3B8}">
      <dgm:prSet/>
      <dgm:spPr/>
      <dgm:t>
        <a:bodyPr/>
        <a:lstStyle/>
        <a:p>
          <a:endParaRPr lang="en-GB"/>
        </a:p>
      </dgm:t>
    </dgm:pt>
    <dgm:pt modelId="{EF4E1FA4-6605-5D4F-8C71-4FEE228922DF}" type="sibTrans" cxnId="{11ABABAE-880E-C041-82FB-50F1ED24E3B8}">
      <dgm:prSet/>
      <dgm:spPr/>
      <dgm:t>
        <a:bodyPr/>
        <a:lstStyle/>
        <a:p>
          <a:endParaRPr lang="en-GB"/>
        </a:p>
      </dgm:t>
    </dgm:pt>
    <dgm:pt modelId="{5F2A701E-7E4F-9E4E-8350-FD1B69A5F3B4}">
      <dgm:prSet phldrT="[Text]"/>
      <dgm:spPr/>
      <dgm:t>
        <a:bodyPr/>
        <a:lstStyle/>
        <a:p>
          <a:r>
            <a:rPr lang="en-GB" dirty="0"/>
            <a:t>Home</a:t>
          </a:r>
        </a:p>
      </dgm:t>
    </dgm:pt>
    <dgm:pt modelId="{A2AE089E-CF13-EE41-8BF5-86FC3F20E4B4}" type="parTrans" cxnId="{F46C5855-4FBF-0A43-8556-AF0FA932D297}">
      <dgm:prSet/>
      <dgm:spPr/>
      <dgm:t>
        <a:bodyPr/>
        <a:lstStyle/>
        <a:p>
          <a:endParaRPr lang="en-GB"/>
        </a:p>
      </dgm:t>
    </dgm:pt>
    <dgm:pt modelId="{1003692B-C30C-294D-B23D-F8E2FBB24F64}" type="sibTrans" cxnId="{F46C5855-4FBF-0A43-8556-AF0FA932D297}">
      <dgm:prSet/>
      <dgm:spPr/>
      <dgm:t>
        <a:bodyPr/>
        <a:lstStyle/>
        <a:p>
          <a:endParaRPr lang="en-GB"/>
        </a:p>
      </dgm:t>
    </dgm:pt>
    <dgm:pt modelId="{DB9CECD5-4DCA-4B46-8ADC-94EF959BBBED}">
      <dgm:prSet phldrT="[Text]"/>
      <dgm:spPr/>
      <dgm:t>
        <a:bodyPr/>
        <a:lstStyle/>
        <a:p>
          <a:r>
            <a:rPr lang="en-GB" dirty="0"/>
            <a:t>Signup</a:t>
          </a:r>
        </a:p>
      </dgm:t>
    </dgm:pt>
    <dgm:pt modelId="{E8321E81-E24F-CA4A-B64F-615D074B4EAE}" type="parTrans" cxnId="{8633E4A7-BB36-6242-9BA4-3DB8C9F72B90}">
      <dgm:prSet/>
      <dgm:spPr/>
      <dgm:t>
        <a:bodyPr/>
        <a:lstStyle/>
        <a:p>
          <a:endParaRPr lang="en-GB"/>
        </a:p>
      </dgm:t>
    </dgm:pt>
    <dgm:pt modelId="{399F1ABB-90BF-D149-9E06-D8E774DB83BB}" type="sibTrans" cxnId="{8633E4A7-BB36-6242-9BA4-3DB8C9F72B90}">
      <dgm:prSet/>
      <dgm:spPr/>
      <dgm:t>
        <a:bodyPr/>
        <a:lstStyle/>
        <a:p>
          <a:endParaRPr lang="en-GB"/>
        </a:p>
      </dgm:t>
    </dgm:pt>
    <dgm:pt modelId="{B1D025DB-C805-184D-9814-C45CC07265F7}">
      <dgm:prSet phldrT="[Text]"/>
      <dgm:spPr/>
      <dgm:t>
        <a:bodyPr/>
        <a:lstStyle/>
        <a:p>
          <a:r>
            <a:rPr lang="en-GB" dirty="0"/>
            <a:t>Login</a:t>
          </a:r>
        </a:p>
      </dgm:t>
    </dgm:pt>
    <dgm:pt modelId="{26AABE6D-B08E-554E-A1C2-61D59EB5DCEB}" type="parTrans" cxnId="{D860D659-806A-0340-B1EC-5D86CDA451F1}">
      <dgm:prSet/>
      <dgm:spPr/>
      <dgm:t>
        <a:bodyPr/>
        <a:lstStyle/>
        <a:p>
          <a:endParaRPr lang="en-GB"/>
        </a:p>
      </dgm:t>
    </dgm:pt>
    <dgm:pt modelId="{0D02E229-2F8D-5D49-905E-CBA204ECAE20}" type="sibTrans" cxnId="{D860D659-806A-0340-B1EC-5D86CDA451F1}">
      <dgm:prSet/>
      <dgm:spPr/>
      <dgm:t>
        <a:bodyPr/>
        <a:lstStyle/>
        <a:p>
          <a:endParaRPr lang="en-GB"/>
        </a:p>
      </dgm:t>
    </dgm:pt>
    <dgm:pt modelId="{D9F5D58B-F44C-FA45-8740-D083EEE7E11C}">
      <dgm:prSet phldrT="[Text]"/>
      <dgm:spPr/>
      <dgm:t>
        <a:bodyPr/>
        <a:lstStyle/>
        <a:p>
          <a:r>
            <a:rPr lang="en-GB" dirty="0"/>
            <a:t>Tasks</a:t>
          </a:r>
        </a:p>
      </dgm:t>
    </dgm:pt>
    <dgm:pt modelId="{011EBD85-0AAA-D944-BBA6-052F56E0BBE6}" type="parTrans" cxnId="{CE69AD3C-86E2-DB48-8412-7EDB6442DE1D}">
      <dgm:prSet/>
      <dgm:spPr/>
      <dgm:t>
        <a:bodyPr/>
        <a:lstStyle/>
        <a:p>
          <a:endParaRPr lang="en-GB"/>
        </a:p>
      </dgm:t>
    </dgm:pt>
    <dgm:pt modelId="{505916F2-B7C4-1645-981D-B9556D231B1C}" type="sibTrans" cxnId="{CE69AD3C-86E2-DB48-8412-7EDB6442DE1D}">
      <dgm:prSet/>
      <dgm:spPr/>
      <dgm:t>
        <a:bodyPr/>
        <a:lstStyle/>
        <a:p>
          <a:endParaRPr lang="en-GB"/>
        </a:p>
      </dgm:t>
    </dgm:pt>
    <dgm:pt modelId="{1EB948DD-0E21-A04F-8E69-EE5CC65EFE61}">
      <dgm:prSet phldrT="[Text]"/>
      <dgm:spPr/>
      <dgm:t>
        <a:bodyPr/>
        <a:lstStyle/>
        <a:p>
          <a:r>
            <a:rPr lang="en-GB" dirty="0"/>
            <a:t>Task Details</a:t>
          </a:r>
        </a:p>
      </dgm:t>
    </dgm:pt>
    <dgm:pt modelId="{1458BCD6-735A-3F4F-A0AE-BF60F8F5EB3C}" type="parTrans" cxnId="{119361BD-4A90-6A4C-8266-D71A4342BB97}">
      <dgm:prSet/>
      <dgm:spPr/>
      <dgm:t>
        <a:bodyPr/>
        <a:lstStyle/>
        <a:p>
          <a:endParaRPr lang="en-GB"/>
        </a:p>
      </dgm:t>
    </dgm:pt>
    <dgm:pt modelId="{7C6A8BBF-70B3-CD45-A063-1FE827C58C86}" type="sibTrans" cxnId="{119361BD-4A90-6A4C-8266-D71A4342BB97}">
      <dgm:prSet/>
      <dgm:spPr/>
      <dgm:t>
        <a:bodyPr/>
        <a:lstStyle/>
        <a:p>
          <a:endParaRPr lang="en-GB"/>
        </a:p>
      </dgm:t>
    </dgm:pt>
    <dgm:pt modelId="{BCF440AB-4785-4AC3-B9BE-F7DBDB675667}">
      <dgm:prSet phldrT="[Text]"/>
      <dgm:spPr/>
      <dgm:t>
        <a:bodyPr/>
        <a:lstStyle/>
        <a:p>
          <a:r>
            <a:rPr lang="en-GB" dirty="0"/>
            <a:t>Logout</a:t>
          </a:r>
        </a:p>
      </dgm:t>
    </dgm:pt>
    <dgm:pt modelId="{275F50D9-AB77-4866-AA24-07336BF0870C}" type="parTrans" cxnId="{D5C76028-9EA2-41BD-B4E3-A62D220DD7F1}">
      <dgm:prSet/>
      <dgm:spPr/>
      <dgm:t>
        <a:bodyPr/>
        <a:lstStyle/>
        <a:p>
          <a:endParaRPr lang="en-IN"/>
        </a:p>
      </dgm:t>
    </dgm:pt>
    <dgm:pt modelId="{E1D2F4CD-742A-4485-B9E1-F3318BAC67E9}" type="sibTrans" cxnId="{D5C76028-9EA2-41BD-B4E3-A62D220DD7F1}">
      <dgm:prSet/>
      <dgm:spPr/>
      <dgm:t>
        <a:bodyPr/>
        <a:lstStyle/>
        <a:p>
          <a:endParaRPr lang="en-IN"/>
        </a:p>
      </dgm:t>
    </dgm:pt>
    <dgm:pt modelId="{86E0E7C4-CFDF-7F4D-A755-01CD681F4709}">
      <dgm:prSet phldrT="[Text]"/>
      <dgm:spPr/>
      <dgm:t>
        <a:bodyPr/>
        <a:lstStyle/>
        <a:p>
          <a:r>
            <a:rPr lang="en-GB" dirty="0"/>
            <a:t>Auth</a:t>
          </a:r>
        </a:p>
      </dgm:t>
    </dgm:pt>
    <dgm:pt modelId="{9ECC268A-D223-7447-BAD6-610AB2BC7926}" type="sibTrans" cxnId="{BFAF6069-91A2-894A-A853-7FF4A45DDB61}">
      <dgm:prSet/>
      <dgm:spPr/>
      <dgm:t>
        <a:bodyPr/>
        <a:lstStyle/>
        <a:p>
          <a:endParaRPr lang="en-GB"/>
        </a:p>
      </dgm:t>
    </dgm:pt>
    <dgm:pt modelId="{91304339-4521-0641-8BA3-47543AB5C4A9}" type="parTrans" cxnId="{BFAF6069-91A2-894A-A853-7FF4A45DDB61}">
      <dgm:prSet/>
      <dgm:spPr/>
      <dgm:t>
        <a:bodyPr/>
        <a:lstStyle/>
        <a:p>
          <a:endParaRPr lang="en-GB"/>
        </a:p>
      </dgm:t>
    </dgm:pt>
    <dgm:pt modelId="{103D85B9-74F3-0F48-8088-05A2CC957DE4}" type="pres">
      <dgm:prSet presAssocID="{2E42F672-2F65-6E47-8AE5-2F06A68C38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AA922E-1369-724E-AD74-57C4B3B4C5E9}" type="pres">
      <dgm:prSet presAssocID="{6E9F0E89-7568-3B47-832E-A94540444ACE}" presName="hierRoot1" presStyleCnt="0"/>
      <dgm:spPr/>
    </dgm:pt>
    <dgm:pt modelId="{D71D6F4C-F7A3-DB4A-8509-976AD675D2E0}" type="pres">
      <dgm:prSet presAssocID="{6E9F0E89-7568-3B47-832E-A94540444ACE}" presName="composite" presStyleCnt="0"/>
      <dgm:spPr/>
    </dgm:pt>
    <dgm:pt modelId="{C1DD1D02-B62D-1247-8DF1-AFC39E411A46}" type="pres">
      <dgm:prSet presAssocID="{6E9F0E89-7568-3B47-832E-A94540444ACE}" presName="background" presStyleLbl="node0" presStyleIdx="0" presStyleCnt="1"/>
      <dgm:spPr/>
    </dgm:pt>
    <dgm:pt modelId="{4E773DC9-2232-5C45-9FCC-B9D69613B9FF}" type="pres">
      <dgm:prSet presAssocID="{6E9F0E89-7568-3B47-832E-A94540444ACE}" presName="text" presStyleLbl="fgAcc0" presStyleIdx="0" presStyleCnt="1">
        <dgm:presLayoutVars>
          <dgm:chPref val="3"/>
        </dgm:presLayoutVars>
      </dgm:prSet>
      <dgm:spPr/>
    </dgm:pt>
    <dgm:pt modelId="{53FE996D-ADD9-EB48-9C01-414590E8CD55}" type="pres">
      <dgm:prSet presAssocID="{6E9F0E89-7568-3B47-832E-A94540444ACE}" presName="hierChild2" presStyleCnt="0"/>
      <dgm:spPr/>
    </dgm:pt>
    <dgm:pt modelId="{894EB550-9A37-CE4B-AC23-FADB0AC59B13}" type="pres">
      <dgm:prSet presAssocID="{91304339-4521-0641-8BA3-47543AB5C4A9}" presName="Name10" presStyleLbl="parChTrans1D2" presStyleIdx="0" presStyleCnt="2"/>
      <dgm:spPr/>
    </dgm:pt>
    <dgm:pt modelId="{4957FF19-CCD9-2D42-BEAE-51B612F8C035}" type="pres">
      <dgm:prSet presAssocID="{86E0E7C4-CFDF-7F4D-A755-01CD681F4709}" presName="hierRoot2" presStyleCnt="0"/>
      <dgm:spPr/>
    </dgm:pt>
    <dgm:pt modelId="{8F854B19-09CD-0A4C-9F28-BD99C9794F09}" type="pres">
      <dgm:prSet presAssocID="{86E0E7C4-CFDF-7F4D-A755-01CD681F4709}" presName="composite2" presStyleCnt="0"/>
      <dgm:spPr/>
    </dgm:pt>
    <dgm:pt modelId="{57B482E3-275E-8143-9FA6-2C9DE613B1B3}" type="pres">
      <dgm:prSet presAssocID="{86E0E7C4-CFDF-7F4D-A755-01CD681F4709}" presName="background2" presStyleLbl="node2" presStyleIdx="0" presStyleCnt="2"/>
      <dgm:spPr/>
    </dgm:pt>
    <dgm:pt modelId="{EEF07B33-35C5-BC49-973C-BA094D824F0A}" type="pres">
      <dgm:prSet presAssocID="{86E0E7C4-CFDF-7F4D-A755-01CD681F4709}" presName="text2" presStyleLbl="fgAcc2" presStyleIdx="0" presStyleCnt="2">
        <dgm:presLayoutVars>
          <dgm:chPref val="3"/>
        </dgm:presLayoutVars>
      </dgm:prSet>
      <dgm:spPr/>
    </dgm:pt>
    <dgm:pt modelId="{A0F6522C-27EE-2048-950F-AD900586D0B4}" type="pres">
      <dgm:prSet presAssocID="{86E0E7C4-CFDF-7F4D-A755-01CD681F4709}" presName="hierChild3" presStyleCnt="0"/>
      <dgm:spPr/>
    </dgm:pt>
    <dgm:pt modelId="{70222B7E-4435-F344-9E7A-0699024D74DC}" type="pres">
      <dgm:prSet presAssocID="{E8321E81-E24F-CA4A-B64F-615D074B4EAE}" presName="Name17" presStyleLbl="parChTrans1D3" presStyleIdx="0" presStyleCnt="4"/>
      <dgm:spPr/>
    </dgm:pt>
    <dgm:pt modelId="{E3FAFEE5-F280-F64F-966E-C8029DB5CA8F}" type="pres">
      <dgm:prSet presAssocID="{DB9CECD5-4DCA-4B46-8ADC-94EF959BBBED}" presName="hierRoot3" presStyleCnt="0"/>
      <dgm:spPr/>
    </dgm:pt>
    <dgm:pt modelId="{A5CFD057-9D68-824E-BEBA-3830401CBDE7}" type="pres">
      <dgm:prSet presAssocID="{DB9CECD5-4DCA-4B46-8ADC-94EF959BBBED}" presName="composite3" presStyleCnt="0"/>
      <dgm:spPr/>
    </dgm:pt>
    <dgm:pt modelId="{5144C0DF-64BC-0B45-98B7-5474D0CE9AA7}" type="pres">
      <dgm:prSet presAssocID="{DB9CECD5-4DCA-4B46-8ADC-94EF959BBBED}" presName="background3" presStyleLbl="node3" presStyleIdx="0" presStyleCnt="4"/>
      <dgm:spPr/>
    </dgm:pt>
    <dgm:pt modelId="{DE458B8A-D6FF-C64A-BAAE-F9C9A64354B3}" type="pres">
      <dgm:prSet presAssocID="{DB9CECD5-4DCA-4B46-8ADC-94EF959BBBED}" presName="text3" presStyleLbl="fgAcc3" presStyleIdx="0" presStyleCnt="4">
        <dgm:presLayoutVars>
          <dgm:chPref val="3"/>
        </dgm:presLayoutVars>
      </dgm:prSet>
      <dgm:spPr/>
    </dgm:pt>
    <dgm:pt modelId="{CBCA3640-A861-2042-AEC5-049F1E58BC60}" type="pres">
      <dgm:prSet presAssocID="{DB9CECD5-4DCA-4B46-8ADC-94EF959BBBED}" presName="hierChild4" presStyleCnt="0"/>
      <dgm:spPr/>
    </dgm:pt>
    <dgm:pt modelId="{EDBF04EA-4BFE-2047-B4A4-5F4DC1ABDC55}" type="pres">
      <dgm:prSet presAssocID="{26AABE6D-B08E-554E-A1C2-61D59EB5DCEB}" presName="Name17" presStyleLbl="parChTrans1D3" presStyleIdx="1" presStyleCnt="4"/>
      <dgm:spPr/>
    </dgm:pt>
    <dgm:pt modelId="{E9FD4D1B-5C29-B84C-91FA-BB1BC7A3A1F6}" type="pres">
      <dgm:prSet presAssocID="{B1D025DB-C805-184D-9814-C45CC07265F7}" presName="hierRoot3" presStyleCnt="0"/>
      <dgm:spPr/>
    </dgm:pt>
    <dgm:pt modelId="{A6F50B66-3F78-AD4F-9029-D7F7DF7990AB}" type="pres">
      <dgm:prSet presAssocID="{B1D025DB-C805-184D-9814-C45CC07265F7}" presName="composite3" presStyleCnt="0"/>
      <dgm:spPr/>
    </dgm:pt>
    <dgm:pt modelId="{4B2EC04B-7986-BD4D-AAD8-B051BE7EF4E9}" type="pres">
      <dgm:prSet presAssocID="{B1D025DB-C805-184D-9814-C45CC07265F7}" presName="background3" presStyleLbl="node3" presStyleIdx="1" presStyleCnt="4"/>
      <dgm:spPr/>
    </dgm:pt>
    <dgm:pt modelId="{1FF8E44B-A806-FC46-A7B4-A266B03C1080}" type="pres">
      <dgm:prSet presAssocID="{B1D025DB-C805-184D-9814-C45CC07265F7}" presName="text3" presStyleLbl="fgAcc3" presStyleIdx="1" presStyleCnt="4">
        <dgm:presLayoutVars>
          <dgm:chPref val="3"/>
        </dgm:presLayoutVars>
      </dgm:prSet>
      <dgm:spPr/>
    </dgm:pt>
    <dgm:pt modelId="{B92A85BE-5D4A-F749-91EB-DE83C6AC266A}" type="pres">
      <dgm:prSet presAssocID="{B1D025DB-C805-184D-9814-C45CC07265F7}" presName="hierChild4" presStyleCnt="0"/>
      <dgm:spPr/>
    </dgm:pt>
    <dgm:pt modelId="{9C723C7D-4BFD-F84B-8E0F-D2F281A68064}" type="pres">
      <dgm:prSet presAssocID="{275F50D9-AB77-4866-AA24-07336BF0870C}" presName="Name17" presStyleLbl="parChTrans1D3" presStyleIdx="2" presStyleCnt="4"/>
      <dgm:spPr/>
    </dgm:pt>
    <dgm:pt modelId="{503625B5-7F45-9E49-9B92-981DEE696785}" type="pres">
      <dgm:prSet presAssocID="{BCF440AB-4785-4AC3-B9BE-F7DBDB675667}" presName="hierRoot3" presStyleCnt="0"/>
      <dgm:spPr/>
    </dgm:pt>
    <dgm:pt modelId="{0A17A63B-2270-314D-B087-E1F8120C530A}" type="pres">
      <dgm:prSet presAssocID="{BCF440AB-4785-4AC3-B9BE-F7DBDB675667}" presName="composite3" presStyleCnt="0"/>
      <dgm:spPr/>
    </dgm:pt>
    <dgm:pt modelId="{C7985B53-FE8E-E448-BD5A-BD1F25F3EB77}" type="pres">
      <dgm:prSet presAssocID="{BCF440AB-4785-4AC3-B9BE-F7DBDB675667}" presName="background3" presStyleLbl="node3" presStyleIdx="2" presStyleCnt="4"/>
      <dgm:spPr/>
    </dgm:pt>
    <dgm:pt modelId="{A29BD8DD-E8AA-E445-B901-F60EEBB69732}" type="pres">
      <dgm:prSet presAssocID="{BCF440AB-4785-4AC3-B9BE-F7DBDB675667}" presName="text3" presStyleLbl="fgAcc3" presStyleIdx="2" presStyleCnt="4">
        <dgm:presLayoutVars>
          <dgm:chPref val="3"/>
        </dgm:presLayoutVars>
      </dgm:prSet>
      <dgm:spPr/>
    </dgm:pt>
    <dgm:pt modelId="{33C3202E-892D-534D-82EF-783263047EA2}" type="pres">
      <dgm:prSet presAssocID="{BCF440AB-4785-4AC3-B9BE-F7DBDB675667}" presName="hierChild4" presStyleCnt="0"/>
      <dgm:spPr/>
    </dgm:pt>
    <dgm:pt modelId="{D642EFA2-4D8E-E446-8020-3FB744C0FBAF}" type="pres">
      <dgm:prSet presAssocID="{A2AE089E-CF13-EE41-8BF5-86FC3F20E4B4}" presName="Name10" presStyleLbl="parChTrans1D2" presStyleIdx="1" presStyleCnt="2"/>
      <dgm:spPr/>
    </dgm:pt>
    <dgm:pt modelId="{C7EA6F18-D99F-9A4B-B598-DB04504BCE43}" type="pres">
      <dgm:prSet presAssocID="{5F2A701E-7E4F-9E4E-8350-FD1B69A5F3B4}" presName="hierRoot2" presStyleCnt="0"/>
      <dgm:spPr/>
    </dgm:pt>
    <dgm:pt modelId="{A8F58493-0DE5-EE4D-A9D5-A26ED18E0571}" type="pres">
      <dgm:prSet presAssocID="{5F2A701E-7E4F-9E4E-8350-FD1B69A5F3B4}" presName="composite2" presStyleCnt="0"/>
      <dgm:spPr/>
    </dgm:pt>
    <dgm:pt modelId="{56B4E94C-713F-BA4E-A639-29B629D9BA98}" type="pres">
      <dgm:prSet presAssocID="{5F2A701E-7E4F-9E4E-8350-FD1B69A5F3B4}" presName="background2" presStyleLbl="node2" presStyleIdx="1" presStyleCnt="2"/>
      <dgm:spPr/>
    </dgm:pt>
    <dgm:pt modelId="{FDA6B959-E4EC-054F-9CD2-19733A44C455}" type="pres">
      <dgm:prSet presAssocID="{5F2A701E-7E4F-9E4E-8350-FD1B69A5F3B4}" presName="text2" presStyleLbl="fgAcc2" presStyleIdx="1" presStyleCnt="2">
        <dgm:presLayoutVars>
          <dgm:chPref val="3"/>
        </dgm:presLayoutVars>
      </dgm:prSet>
      <dgm:spPr/>
    </dgm:pt>
    <dgm:pt modelId="{8DC1E7D1-5DA1-9342-A9DD-FDD46BC6F124}" type="pres">
      <dgm:prSet presAssocID="{5F2A701E-7E4F-9E4E-8350-FD1B69A5F3B4}" presName="hierChild3" presStyleCnt="0"/>
      <dgm:spPr/>
    </dgm:pt>
    <dgm:pt modelId="{EFB924C9-6E29-8947-A8FF-357AC9495DA0}" type="pres">
      <dgm:prSet presAssocID="{011EBD85-0AAA-D944-BBA6-052F56E0BBE6}" presName="Name17" presStyleLbl="parChTrans1D3" presStyleIdx="3" presStyleCnt="4"/>
      <dgm:spPr/>
    </dgm:pt>
    <dgm:pt modelId="{0A0D4581-BFB8-EB4C-9DF4-20D7BE5CE1A0}" type="pres">
      <dgm:prSet presAssocID="{D9F5D58B-F44C-FA45-8740-D083EEE7E11C}" presName="hierRoot3" presStyleCnt="0"/>
      <dgm:spPr/>
    </dgm:pt>
    <dgm:pt modelId="{21B77262-60CC-664E-B042-01A5779DEA66}" type="pres">
      <dgm:prSet presAssocID="{D9F5D58B-F44C-FA45-8740-D083EEE7E11C}" presName="composite3" presStyleCnt="0"/>
      <dgm:spPr/>
    </dgm:pt>
    <dgm:pt modelId="{58A344F9-2EC0-8D44-B6D4-2280A81C077B}" type="pres">
      <dgm:prSet presAssocID="{D9F5D58B-F44C-FA45-8740-D083EEE7E11C}" presName="background3" presStyleLbl="node3" presStyleIdx="3" presStyleCnt="4"/>
      <dgm:spPr/>
    </dgm:pt>
    <dgm:pt modelId="{F1372727-A1F2-484C-98AC-75700EC6B30E}" type="pres">
      <dgm:prSet presAssocID="{D9F5D58B-F44C-FA45-8740-D083EEE7E11C}" presName="text3" presStyleLbl="fgAcc3" presStyleIdx="3" presStyleCnt="4">
        <dgm:presLayoutVars>
          <dgm:chPref val="3"/>
        </dgm:presLayoutVars>
      </dgm:prSet>
      <dgm:spPr/>
    </dgm:pt>
    <dgm:pt modelId="{24415E87-B4FF-DF46-A304-1FDE30003D79}" type="pres">
      <dgm:prSet presAssocID="{D9F5D58B-F44C-FA45-8740-D083EEE7E11C}" presName="hierChild4" presStyleCnt="0"/>
      <dgm:spPr/>
    </dgm:pt>
    <dgm:pt modelId="{31FEEEAF-1F76-DC43-8962-5296FE6BF914}" type="pres">
      <dgm:prSet presAssocID="{1458BCD6-735A-3F4F-A0AE-BF60F8F5EB3C}" presName="Name23" presStyleLbl="parChTrans1D4" presStyleIdx="0" presStyleCnt="1"/>
      <dgm:spPr/>
    </dgm:pt>
    <dgm:pt modelId="{4158A180-1536-8849-B557-2F22B4D72E1A}" type="pres">
      <dgm:prSet presAssocID="{1EB948DD-0E21-A04F-8E69-EE5CC65EFE61}" presName="hierRoot4" presStyleCnt="0"/>
      <dgm:spPr/>
    </dgm:pt>
    <dgm:pt modelId="{A4838788-5E85-0347-80F7-5DA00FA90E8D}" type="pres">
      <dgm:prSet presAssocID="{1EB948DD-0E21-A04F-8E69-EE5CC65EFE61}" presName="composite4" presStyleCnt="0"/>
      <dgm:spPr/>
    </dgm:pt>
    <dgm:pt modelId="{EBDD95ED-3471-4C43-B4CB-6BD0FB5D48A9}" type="pres">
      <dgm:prSet presAssocID="{1EB948DD-0E21-A04F-8E69-EE5CC65EFE61}" presName="background4" presStyleLbl="node4" presStyleIdx="0" presStyleCnt="1"/>
      <dgm:spPr/>
    </dgm:pt>
    <dgm:pt modelId="{D44523CD-8132-B544-A044-CE901E905AF7}" type="pres">
      <dgm:prSet presAssocID="{1EB948DD-0E21-A04F-8E69-EE5CC65EFE61}" presName="text4" presStyleLbl="fgAcc4" presStyleIdx="0" presStyleCnt="1">
        <dgm:presLayoutVars>
          <dgm:chPref val="3"/>
        </dgm:presLayoutVars>
      </dgm:prSet>
      <dgm:spPr/>
    </dgm:pt>
    <dgm:pt modelId="{982D0BB4-B68E-724C-ABA4-F2AEDCE26237}" type="pres">
      <dgm:prSet presAssocID="{1EB948DD-0E21-A04F-8E69-EE5CC65EFE61}" presName="hierChild5" presStyleCnt="0"/>
      <dgm:spPr/>
    </dgm:pt>
  </dgm:ptLst>
  <dgm:cxnLst>
    <dgm:cxn modelId="{740FDB08-5A85-8647-81E7-A4E7E7C9F384}" type="presOf" srcId="{BCF440AB-4785-4AC3-B9BE-F7DBDB675667}" destId="{A29BD8DD-E8AA-E445-B901-F60EEBB69732}" srcOrd="0" destOrd="0" presId="urn:microsoft.com/office/officeart/2005/8/layout/hierarchy1"/>
    <dgm:cxn modelId="{CB0FC51D-EA2C-9540-953E-A4F18815B5BB}" type="presOf" srcId="{86E0E7C4-CFDF-7F4D-A755-01CD681F4709}" destId="{EEF07B33-35C5-BC49-973C-BA094D824F0A}" srcOrd="0" destOrd="0" presId="urn:microsoft.com/office/officeart/2005/8/layout/hierarchy1"/>
    <dgm:cxn modelId="{0D72EF21-EE6A-9F4E-B88C-1A87050D98A4}" type="presOf" srcId="{1458BCD6-735A-3F4F-A0AE-BF60F8F5EB3C}" destId="{31FEEEAF-1F76-DC43-8962-5296FE6BF914}" srcOrd="0" destOrd="0" presId="urn:microsoft.com/office/officeart/2005/8/layout/hierarchy1"/>
    <dgm:cxn modelId="{D5C76028-9EA2-41BD-B4E3-A62D220DD7F1}" srcId="{86E0E7C4-CFDF-7F4D-A755-01CD681F4709}" destId="{BCF440AB-4785-4AC3-B9BE-F7DBDB675667}" srcOrd="2" destOrd="0" parTransId="{275F50D9-AB77-4866-AA24-07336BF0870C}" sibTransId="{E1D2F4CD-742A-4485-B9E1-F3318BAC67E9}"/>
    <dgm:cxn modelId="{2555353C-B619-1E4F-BB8E-2B9CDF336FEB}" type="presOf" srcId="{2E42F672-2F65-6E47-8AE5-2F06A68C386D}" destId="{103D85B9-74F3-0F48-8088-05A2CC957DE4}" srcOrd="0" destOrd="0" presId="urn:microsoft.com/office/officeart/2005/8/layout/hierarchy1"/>
    <dgm:cxn modelId="{CE69AD3C-86E2-DB48-8412-7EDB6442DE1D}" srcId="{5F2A701E-7E4F-9E4E-8350-FD1B69A5F3B4}" destId="{D9F5D58B-F44C-FA45-8740-D083EEE7E11C}" srcOrd="0" destOrd="0" parTransId="{011EBD85-0AAA-D944-BBA6-052F56E0BBE6}" sibTransId="{505916F2-B7C4-1645-981D-B9556D231B1C}"/>
    <dgm:cxn modelId="{CAE30F46-6183-094D-BA3D-0A6F4B346689}" type="presOf" srcId="{26AABE6D-B08E-554E-A1C2-61D59EB5DCEB}" destId="{EDBF04EA-4BFE-2047-B4A4-5F4DC1ABDC55}" srcOrd="0" destOrd="0" presId="urn:microsoft.com/office/officeart/2005/8/layout/hierarchy1"/>
    <dgm:cxn modelId="{D06D8446-CC62-E242-A613-C2DC09DD2C6D}" type="presOf" srcId="{275F50D9-AB77-4866-AA24-07336BF0870C}" destId="{9C723C7D-4BFD-F84B-8E0F-D2F281A68064}" srcOrd="0" destOrd="0" presId="urn:microsoft.com/office/officeart/2005/8/layout/hierarchy1"/>
    <dgm:cxn modelId="{BFAF6069-91A2-894A-A853-7FF4A45DDB61}" srcId="{6E9F0E89-7568-3B47-832E-A94540444ACE}" destId="{86E0E7C4-CFDF-7F4D-A755-01CD681F4709}" srcOrd="0" destOrd="0" parTransId="{91304339-4521-0641-8BA3-47543AB5C4A9}" sibTransId="{9ECC268A-D223-7447-BAD6-610AB2BC7926}"/>
    <dgm:cxn modelId="{6A078F69-C3E6-4E46-948A-E4573AFF664B}" type="presOf" srcId="{D9F5D58B-F44C-FA45-8740-D083EEE7E11C}" destId="{F1372727-A1F2-484C-98AC-75700EC6B30E}" srcOrd="0" destOrd="0" presId="urn:microsoft.com/office/officeart/2005/8/layout/hierarchy1"/>
    <dgm:cxn modelId="{7014AE6A-01DA-374B-816C-A4BB0F8068FC}" type="presOf" srcId="{DB9CECD5-4DCA-4B46-8ADC-94EF959BBBED}" destId="{DE458B8A-D6FF-C64A-BAAE-F9C9A64354B3}" srcOrd="0" destOrd="0" presId="urn:microsoft.com/office/officeart/2005/8/layout/hierarchy1"/>
    <dgm:cxn modelId="{B885C26B-6903-7047-9149-E4B30406F1B6}" type="presOf" srcId="{011EBD85-0AAA-D944-BBA6-052F56E0BBE6}" destId="{EFB924C9-6E29-8947-A8FF-357AC9495DA0}" srcOrd="0" destOrd="0" presId="urn:microsoft.com/office/officeart/2005/8/layout/hierarchy1"/>
    <dgm:cxn modelId="{F46C5855-4FBF-0A43-8556-AF0FA932D297}" srcId="{6E9F0E89-7568-3B47-832E-A94540444ACE}" destId="{5F2A701E-7E4F-9E4E-8350-FD1B69A5F3B4}" srcOrd="1" destOrd="0" parTransId="{A2AE089E-CF13-EE41-8BF5-86FC3F20E4B4}" sibTransId="{1003692B-C30C-294D-B23D-F8E2FBB24F64}"/>
    <dgm:cxn modelId="{D860D659-806A-0340-B1EC-5D86CDA451F1}" srcId="{86E0E7C4-CFDF-7F4D-A755-01CD681F4709}" destId="{B1D025DB-C805-184D-9814-C45CC07265F7}" srcOrd="1" destOrd="0" parTransId="{26AABE6D-B08E-554E-A1C2-61D59EB5DCEB}" sibTransId="{0D02E229-2F8D-5D49-905E-CBA204ECAE20}"/>
    <dgm:cxn modelId="{889CC27D-AF43-B942-AF50-3B4C5F969C31}" type="presOf" srcId="{1EB948DD-0E21-A04F-8E69-EE5CC65EFE61}" destId="{D44523CD-8132-B544-A044-CE901E905AF7}" srcOrd="0" destOrd="0" presId="urn:microsoft.com/office/officeart/2005/8/layout/hierarchy1"/>
    <dgm:cxn modelId="{171E9581-1571-EF49-AAEB-EAF16C0761A1}" type="presOf" srcId="{E8321E81-E24F-CA4A-B64F-615D074B4EAE}" destId="{70222B7E-4435-F344-9E7A-0699024D74DC}" srcOrd="0" destOrd="0" presId="urn:microsoft.com/office/officeart/2005/8/layout/hierarchy1"/>
    <dgm:cxn modelId="{17DD0296-8654-F340-B609-0BD4539AE2F3}" type="presOf" srcId="{6E9F0E89-7568-3B47-832E-A94540444ACE}" destId="{4E773DC9-2232-5C45-9FCC-B9D69613B9FF}" srcOrd="0" destOrd="0" presId="urn:microsoft.com/office/officeart/2005/8/layout/hierarchy1"/>
    <dgm:cxn modelId="{7336CDA0-429C-5240-A694-9C9D34E4A612}" type="presOf" srcId="{A2AE089E-CF13-EE41-8BF5-86FC3F20E4B4}" destId="{D642EFA2-4D8E-E446-8020-3FB744C0FBAF}" srcOrd="0" destOrd="0" presId="urn:microsoft.com/office/officeart/2005/8/layout/hierarchy1"/>
    <dgm:cxn modelId="{8633E4A7-BB36-6242-9BA4-3DB8C9F72B90}" srcId="{86E0E7C4-CFDF-7F4D-A755-01CD681F4709}" destId="{DB9CECD5-4DCA-4B46-8ADC-94EF959BBBED}" srcOrd="0" destOrd="0" parTransId="{E8321E81-E24F-CA4A-B64F-615D074B4EAE}" sibTransId="{399F1ABB-90BF-D149-9E06-D8E774DB83BB}"/>
    <dgm:cxn modelId="{11ABABAE-880E-C041-82FB-50F1ED24E3B8}" srcId="{2E42F672-2F65-6E47-8AE5-2F06A68C386D}" destId="{6E9F0E89-7568-3B47-832E-A94540444ACE}" srcOrd="0" destOrd="0" parTransId="{7A43EBB0-DDC7-484E-881F-8CDA97340EF7}" sibTransId="{EF4E1FA4-6605-5D4F-8C71-4FEE228922DF}"/>
    <dgm:cxn modelId="{119361BD-4A90-6A4C-8266-D71A4342BB97}" srcId="{D9F5D58B-F44C-FA45-8740-D083EEE7E11C}" destId="{1EB948DD-0E21-A04F-8E69-EE5CC65EFE61}" srcOrd="0" destOrd="0" parTransId="{1458BCD6-735A-3F4F-A0AE-BF60F8F5EB3C}" sibTransId="{7C6A8BBF-70B3-CD45-A063-1FE827C58C86}"/>
    <dgm:cxn modelId="{A4BD1DC8-8FDB-1B41-9CC7-E1AD78824EB9}" type="presOf" srcId="{B1D025DB-C805-184D-9814-C45CC07265F7}" destId="{1FF8E44B-A806-FC46-A7B4-A266B03C1080}" srcOrd="0" destOrd="0" presId="urn:microsoft.com/office/officeart/2005/8/layout/hierarchy1"/>
    <dgm:cxn modelId="{B7F428DF-DFBC-DB47-B9A1-BA2B2DD90177}" type="presOf" srcId="{5F2A701E-7E4F-9E4E-8350-FD1B69A5F3B4}" destId="{FDA6B959-E4EC-054F-9CD2-19733A44C455}" srcOrd="0" destOrd="0" presId="urn:microsoft.com/office/officeart/2005/8/layout/hierarchy1"/>
    <dgm:cxn modelId="{2E2EE4E6-CDCD-1C4F-95B2-B3F72FFF1FD2}" type="presOf" srcId="{91304339-4521-0641-8BA3-47543AB5C4A9}" destId="{894EB550-9A37-CE4B-AC23-FADB0AC59B13}" srcOrd="0" destOrd="0" presId="urn:microsoft.com/office/officeart/2005/8/layout/hierarchy1"/>
    <dgm:cxn modelId="{96A8B562-05AF-A441-9046-151CDC1E470C}" type="presParOf" srcId="{103D85B9-74F3-0F48-8088-05A2CC957DE4}" destId="{0DAA922E-1369-724E-AD74-57C4B3B4C5E9}" srcOrd="0" destOrd="0" presId="urn:microsoft.com/office/officeart/2005/8/layout/hierarchy1"/>
    <dgm:cxn modelId="{7C12F4BC-7654-4146-B263-17E15F6AC802}" type="presParOf" srcId="{0DAA922E-1369-724E-AD74-57C4B3B4C5E9}" destId="{D71D6F4C-F7A3-DB4A-8509-976AD675D2E0}" srcOrd="0" destOrd="0" presId="urn:microsoft.com/office/officeart/2005/8/layout/hierarchy1"/>
    <dgm:cxn modelId="{E95E27D5-597A-5041-8840-51E853AAD4D8}" type="presParOf" srcId="{D71D6F4C-F7A3-DB4A-8509-976AD675D2E0}" destId="{C1DD1D02-B62D-1247-8DF1-AFC39E411A46}" srcOrd="0" destOrd="0" presId="urn:microsoft.com/office/officeart/2005/8/layout/hierarchy1"/>
    <dgm:cxn modelId="{A4C7155F-3B7E-E54B-8B92-7CCB727AF12A}" type="presParOf" srcId="{D71D6F4C-F7A3-DB4A-8509-976AD675D2E0}" destId="{4E773DC9-2232-5C45-9FCC-B9D69613B9FF}" srcOrd="1" destOrd="0" presId="urn:microsoft.com/office/officeart/2005/8/layout/hierarchy1"/>
    <dgm:cxn modelId="{856D13C0-881D-5143-BBC9-5EF46F73324B}" type="presParOf" srcId="{0DAA922E-1369-724E-AD74-57C4B3B4C5E9}" destId="{53FE996D-ADD9-EB48-9C01-414590E8CD55}" srcOrd="1" destOrd="0" presId="urn:microsoft.com/office/officeart/2005/8/layout/hierarchy1"/>
    <dgm:cxn modelId="{C93E2192-068A-E749-9D27-D3048B157BAC}" type="presParOf" srcId="{53FE996D-ADD9-EB48-9C01-414590E8CD55}" destId="{894EB550-9A37-CE4B-AC23-FADB0AC59B13}" srcOrd="0" destOrd="0" presId="urn:microsoft.com/office/officeart/2005/8/layout/hierarchy1"/>
    <dgm:cxn modelId="{16069867-10E3-5C42-8F51-E525AA643E21}" type="presParOf" srcId="{53FE996D-ADD9-EB48-9C01-414590E8CD55}" destId="{4957FF19-CCD9-2D42-BEAE-51B612F8C035}" srcOrd="1" destOrd="0" presId="urn:microsoft.com/office/officeart/2005/8/layout/hierarchy1"/>
    <dgm:cxn modelId="{A88A3033-9961-CA49-BC8D-18818FF14255}" type="presParOf" srcId="{4957FF19-CCD9-2D42-BEAE-51B612F8C035}" destId="{8F854B19-09CD-0A4C-9F28-BD99C9794F09}" srcOrd="0" destOrd="0" presId="urn:microsoft.com/office/officeart/2005/8/layout/hierarchy1"/>
    <dgm:cxn modelId="{EC2CE993-1497-A347-B883-FF2FB020EF16}" type="presParOf" srcId="{8F854B19-09CD-0A4C-9F28-BD99C9794F09}" destId="{57B482E3-275E-8143-9FA6-2C9DE613B1B3}" srcOrd="0" destOrd="0" presId="urn:microsoft.com/office/officeart/2005/8/layout/hierarchy1"/>
    <dgm:cxn modelId="{94AE2E2B-798D-AB44-BD56-1EE54748AA55}" type="presParOf" srcId="{8F854B19-09CD-0A4C-9F28-BD99C9794F09}" destId="{EEF07B33-35C5-BC49-973C-BA094D824F0A}" srcOrd="1" destOrd="0" presId="urn:microsoft.com/office/officeart/2005/8/layout/hierarchy1"/>
    <dgm:cxn modelId="{A246265A-564A-9948-A4D3-95A4CE276852}" type="presParOf" srcId="{4957FF19-CCD9-2D42-BEAE-51B612F8C035}" destId="{A0F6522C-27EE-2048-950F-AD900586D0B4}" srcOrd="1" destOrd="0" presId="urn:microsoft.com/office/officeart/2005/8/layout/hierarchy1"/>
    <dgm:cxn modelId="{AD3A2D49-6E7B-7249-AF84-C9BEFA21E639}" type="presParOf" srcId="{A0F6522C-27EE-2048-950F-AD900586D0B4}" destId="{70222B7E-4435-F344-9E7A-0699024D74DC}" srcOrd="0" destOrd="0" presId="urn:microsoft.com/office/officeart/2005/8/layout/hierarchy1"/>
    <dgm:cxn modelId="{3EACE39A-C2D2-5148-921D-CA0D872641D0}" type="presParOf" srcId="{A0F6522C-27EE-2048-950F-AD900586D0B4}" destId="{E3FAFEE5-F280-F64F-966E-C8029DB5CA8F}" srcOrd="1" destOrd="0" presId="urn:microsoft.com/office/officeart/2005/8/layout/hierarchy1"/>
    <dgm:cxn modelId="{F9AA585D-EC3E-C141-94E6-99938FA6E217}" type="presParOf" srcId="{E3FAFEE5-F280-F64F-966E-C8029DB5CA8F}" destId="{A5CFD057-9D68-824E-BEBA-3830401CBDE7}" srcOrd="0" destOrd="0" presId="urn:microsoft.com/office/officeart/2005/8/layout/hierarchy1"/>
    <dgm:cxn modelId="{AFE765E8-E95A-2C44-A693-C5CDE47CABF1}" type="presParOf" srcId="{A5CFD057-9D68-824E-BEBA-3830401CBDE7}" destId="{5144C0DF-64BC-0B45-98B7-5474D0CE9AA7}" srcOrd="0" destOrd="0" presId="urn:microsoft.com/office/officeart/2005/8/layout/hierarchy1"/>
    <dgm:cxn modelId="{B543B7B0-8D94-074C-B5FD-338D13174776}" type="presParOf" srcId="{A5CFD057-9D68-824E-BEBA-3830401CBDE7}" destId="{DE458B8A-D6FF-C64A-BAAE-F9C9A64354B3}" srcOrd="1" destOrd="0" presId="urn:microsoft.com/office/officeart/2005/8/layout/hierarchy1"/>
    <dgm:cxn modelId="{6D95623C-3924-544F-9855-7E7977186432}" type="presParOf" srcId="{E3FAFEE5-F280-F64F-966E-C8029DB5CA8F}" destId="{CBCA3640-A861-2042-AEC5-049F1E58BC60}" srcOrd="1" destOrd="0" presId="urn:microsoft.com/office/officeart/2005/8/layout/hierarchy1"/>
    <dgm:cxn modelId="{3DADFB5E-7B04-CB41-B34C-4B7B0B13C0D1}" type="presParOf" srcId="{A0F6522C-27EE-2048-950F-AD900586D0B4}" destId="{EDBF04EA-4BFE-2047-B4A4-5F4DC1ABDC55}" srcOrd="2" destOrd="0" presId="urn:microsoft.com/office/officeart/2005/8/layout/hierarchy1"/>
    <dgm:cxn modelId="{249FE50F-E9FF-3D44-A050-F99FCC1BFDA0}" type="presParOf" srcId="{A0F6522C-27EE-2048-950F-AD900586D0B4}" destId="{E9FD4D1B-5C29-B84C-91FA-BB1BC7A3A1F6}" srcOrd="3" destOrd="0" presId="urn:microsoft.com/office/officeart/2005/8/layout/hierarchy1"/>
    <dgm:cxn modelId="{C636CF2B-FF15-C74A-A0A9-15C46663E2F0}" type="presParOf" srcId="{E9FD4D1B-5C29-B84C-91FA-BB1BC7A3A1F6}" destId="{A6F50B66-3F78-AD4F-9029-D7F7DF7990AB}" srcOrd="0" destOrd="0" presId="urn:microsoft.com/office/officeart/2005/8/layout/hierarchy1"/>
    <dgm:cxn modelId="{4FF40964-A976-1441-B0EB-C03377FE7C6B}" type="presParOf" srcId="{A6F50B66-3F78-AD4F-9029-D7F7DF7990AB}" destId="{4B2EC04B-7986-BD4D-AAD8-B051BE7EF4E9}" srcOrd="0" destOrd="0" presId="urn:microsoft.com/office/officeart/2005/8/layout/hierarchy1"/>
    <dgm:cxn modelId="{C0ABF9F0-8B30-2B4E-90F0-68E148C9C8AC}" type="presParOf" srcId="{A6F50B66-3F78-AD4F-9029-D7F7DF7990AB}" destId="{1FF8E44B-A806-FC46-A7B4-A266B03C1080}" srcOrd="1" destOrd="0" presId="urn:microsoft.com/office/officeart/2005/8/layout/hierarchy1"/>
    <dgm:cxn modelId="{6BA2F69C-C730-B648-8C92-4601D1C3C738}" type="presParOf" srcId="{E9FD4D1B-5C29-B84C-91FA-BB1BC7A3A1F6}" destId="{B92A85BE-5D4A-F749-91EB-DE83C6AC266A}" srcOrd="1" destOrd="0" presId="urn:microsoft.com/office/officeart/2005/8/layout/hierarchy1"/>
    <dgm:cxn modelId="{6D2EF757-40C1-594E-A9C5-1BB206945998}" type="presParOf" srcId="{A0F6522C-27EE-2048-950F-AD900586D0B4}" destId="{9C723C7D-4BFD-F84B-8E0F-D2F281A68064}" srcOrd="4" destOrd="0" presId="urn:microsoft.com/office/officeart/2005/8/layout/hierarchy1"/>
    <dgm:cxn modelId="{0B78B06F-71B0-9D43-A26F-B6AB88F75C1E}" type="presParOf" srcId="{A0F6522C-27EE-2048-950F-AD900586D0B4}" destId="{503625B5-7F45-9E49-9B92-981DEE696785}" srcOrd="5" destOrd="0" presId="urn:microsoft.com/office/officeart/2005/8/layout/hierarchy1"/>
    <dgm:cxn modelId="{0E4EF0C7-6BBF-704F-96EB-654D9B79D50F}" type="presParOf" srcId="{503625B5-7F45-9E49-9B92-981DEE696785}" destId="{0A17A63B-2270-314D-B087-E1F8120C530A}" srcOrd="0" destOrd="0" presId="urn:microsoft.com/office/officeart/2005/8/layout/hierarchy1"/>
    <dgm:cxn modelId="{FEA20BAF-C06D-D14B-AC01-C3CB9BBFB718}" type="presParOf" srcId="{0A17A63B-2270-314D-B087-E1F8120C530A}" destId="{C7985B53-FE8E-E448-BD5A-BD1F25F3EB77}" srcOrd="0" destOrd="0" presId="urn:microsoft.com/office/officeart/2005/8/layout/hierarchy1"/>
    <dgm:cxn modelId="{351704FF-EB67-734C-9B77-5B5150A558B5}" type="presParOf" srcId="{0A17A63B-2270-314D-B087-E1F8120C530A}" destId="{A29BD8DD-E8AA-E445-B901-F60EEBB69732}" srcOrd="1" destOrd="0" presId="urn:microsoft.com/office/officeart/2005/8/layout/hierarchy1"/>
    <dgm:cxn modelId="{83996F90-C42E-2047-89DE-429DDAF65A5F}" type="presParOf" srcId="{503625B5-7F45-9E49-9B92-981DEE696785}" destId="{33C3202E-892D-534D-82EF-783263047EA2}" srcOrd="1" destOrd="0" presId="urn:microsoft.com/office/officeart/2005/8/layout/hierarchy1"/>
    <dgm:cxn modelId="{73E4501C-9641-F049-A024-A341A15A37A5}" type="presParOf" srcId="{53FE996D-ADD9-EB48-9C01-414590E8CD55}" destId="{D642EFA2-4D8E-E446-8020-3FB744C0FBAF}" srcOrd="2" destOrd="0" presId="urn:microsoft.com/office/officeart/2005/8/layout/hierarchy1"/>
    <dgm:cxn modelId="{3A652FD2-1E28-2541-BB78-AD12216ABE59}" type="presParOf" srcId="{53FE996D-ADD9-EB48-9C01-414590E8CD55}" destId="{C7EA6F18-D99F-9A4B-B598-DB04504BCE43}" srcOrd="3" destOrd="0" presId="urn:microsoft.com/office/officeart/2005/8/layout/hierarchy1"/>
    <dgm:cxn modelId="{7F3FB8B7-ACA0-6F4B-80ED-50EA35844B02}" type="presParOf" srcId="{C7EA6F18-D99F-9A4B-B598-DB04504BCE43}" destId="{A8F58493-0DE5-EE4D-A9D5-A26ED18E0571}" srcOrd="0" destOrd="0" presId="urn:microsoft.com/office/officeart/2005/8/layout/hierarchy1"/>
    <dgm:cxn modelId="{9264F82A-50E8-5041-AAA5-2A3E1BA8B878}" type="presParOf" srcId="{A8F58493-0DE5-EE4D-A9D5-A26ED18E0571}" destId="{56B4E94C-713F-BA4E-A639-29B629D9BA98}" srcOrd="0" destOrd="0" presId="urn:microsoft.com/office/officeart/2005/8/layout/hierarchy1"/>
    <dgm:cxn modelId="{58C27751-3EE2-2F47-BD0D-A24AFB7B80D1}" type="presParOf" srcId="{A8F58493-0DE5-EE4D-A9D5-A26ED18E0571}" destId="{FDA6B959-E4EC-054F-9CD2-19733A44C455}" srcOrd="1" destOrd="0" presId="urn:microsoft.com/office/officeart/2005/8/layout/hierarchy1"/>
    <dgm:cxn modelId="{BE0B28A5-4331-074B-8A05-32F622A560CC}" type="presParOf" srcId="{C7EA6F18-D99F-9A4B-B598-DB04504BCE43}" destId="{8DC1E7D1-5DA1-9342-A9DD-FDD46BC6F124}" srcOrd="1" destOrd="0" presId="urn:microsoft.com/office/officeart/2005/8/layout/hierarchy1"/>
    <dgm:cxn modelId="{35F81EF9-2ED4-4041-B690-B61A34F37650}" type="presParOf" srcId="{8DC1E7D1-5DA1-9342-A9DD-FDD46BC6F124}" destId="{EFB924C9-6E29-8947-A8FF-357AC9495DA0}" srcOrd="0" destOrd="0" presId="urn:microsoft.com/office/officeart/2005/8/layout/hierarchy1"/>
    <dgm:cxn modelId="{A7B90EFF-1C0B-8D4F-A470-8079AC94FE0F}" type="presParOf" srcId="{8DC1E7D1-5DA1-9342-A9DD-FDD46BC6F124}" destId="{0A0D4581-BFB8-EB4C-9DF4-20D7BE5CE1A0}" srcOrd="1" destOrd="0" presId="urn:microsoft.com/office/officeart/2005/8/layout/hierarchy1"/>
    <dgm:cxn modelId="{20D0E780-9D1C-8140-987F-62295C208846}" type="presParOf" srcId="{0A0D4581-BFB8-EB4C-9DF4-20D7BE5CE1A0}" destId="{21B77262-60CC-664E-B042-01A5779DEA66}" srcOrd="0" destOrd="0" presId="urn:microsoft.com/office/officeart/2005/8/layout/hierarchy1"/>
    <dgm:cxn modelId="{33FE4DBB-606D-A345-82FA-29D03F26542B}" type="presParOf" srcId="{21B77262-60CC-664E-B042-01A5779DEA66}" destId="{58A344F9-2EC0-8D44-B6D4-2280A81C077B}" srcOrd="0" destOrd="0" presId="urn:microsoft.com/office/officeart/2005/8/layout/hierarchy1"/>
    <dgm:cxn modelId="{AC25A85F-BEAE-944D-91F1-F27AD83FCE41}" type="presParOf" srcId="{21B77262-60CC-664E-B042-01A5779DEA66}" destId="{F1372727-A1F2-484C-98AC-75700EC6B30E}" srcOrd="1" destOrd="0" presId="urn:microsoft.com/office/officeart/2005/8/layout/hierarchy1"/>
    <dgm:cxn modelId="{E24A40FA-2BF9-104A-A345-4EDA9C562679}" type="presParOf" srcId="{0A0D4581-BFB8-EB4C-9DF4-20D7BE5CE1A0}" destId="{24415E87-B4FF-DF46-A304-1FDE30003D79}" srcOrd="1" destOrd="0" presId="urn:microsoft.com/office/officeart/2005/8/layout/hierarchy1"/>
    <dgm:cxn modelId="{7F978925-F87C-C94A-ADC7-85F6834BCE1B}" type="presParOf" srcId="{24415E87-B4FF-DF46-A304-1FDE30003D79}" destId="{31FEEEAF-1F76-DC43-8962-5296FE6BF914}" srcOrd="0" destOrd="0" presId="urn:microsoft.com/office/officeart/2005/8/layout/hierarchy1"/>
    <dgm:cxn modelId="{E6ACA765-27EC-B141-8EEB-E80212A63952}" type="presParOf" srcId="{24415E87-B4FF-DF46-A304-1FDE30003D79}" destId="{4158A180-1536-8849-B557-2F22B4D72E1A}" srcOrd="1" destOrd="0" presId="urn:microsoft.com/office/officeart/2005/8/layout/hierarchy1"/>
    <dgm:cxn modelId="{A6D02764-EB11-B347-BABA-113946187E55}" type="presParOf" srcId="{4158A180-1536-8849-B557-2F22B4D72E1A}" destId="{A4838788-5E85-0347-80F7-5DA00FA90E8D}" srcOrd="0" destOrd="0" presId="urn:microsoft.com/office/officeart/2005/8/layout/hierarchy1"/>
    <dgm:cxn modelId="{DA18C5B5-39F5-DB4B-BFD3-8C7100C1C42D}" type="presParOf" srcId="{A4838788-5E85-0347-80F7-5DA00FA90E8D}" destId="{EBDD95ED-3471-4C43-B4CB-6BD0FB5D48A9}" srcOrd="0" destOrd="0" presId="urn:microsoft.com/office/officeart/2005/8/layout/hierarchy1"/>
    <dgm:cxn modelId="{A5C1FCE3-AAE7-0846-BA0A-AC353B107342}" type="presParOf" srcId="{A4838788-5E85-0347-80F7-5DA00FA90E8D}" destId="{D44523CD-8132-B544-A044-CE901E905AF7}" srcOrd="1" destOrd="0" presId="urn:microsoft.com/office/officeart/2005/8/layout/hierarchy1"/>
    <dgm:cxn modelId="{FEC804E2-C6BD-964B-A131-DFE0714298C9}" type="presParOf" srcId="{4158A180-1536-8849-B557-2F22B4D72E1A}" destId="{982D0BB4-B68E-724C-ABA4-F2AEDCE262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E7E33E-E6B4-8E41-9740-B42478722985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F61D3BC-C978-4899-9A85-A8EF919CFA5E}">
      <dgm:prSet/>
      <dgm:spPr/>
      <dgm:t>
        <a:bodyPr/>
        <a:lstStyle/>
        <a:p>
          <a:r>
            <a:rPr lang="en-IN" b="0" dirty="0"/>
            <a:t>dependencies:</a:t>
          </a:r>
          <a:endParaRPr lang="en-GB" dirty="0"/>
        </a:p>
      </dgm:t>
    </dgm:pt>
    <dgm:pt modelId="{4E60FA16-D567-4DD5-B16E-CD3F918D35B8}" type="parTrans" cxnId="{8364FED5-6296-4DBF-BB12-1C3C3AAD1059}">
      <dgm:prSet/>
      <dgm:spPr/>
      <dgm:t>
        <a:bodyPr/>
        <a:lstStyle/>
        <a:p>
          <a:endParaRPr lang="en-GB"/>
        </a:p>
      </dgm:t>
    </dgm:pt>
    <dgm:pt modelId="{EC1F1E06-8115-435F-9361-69D7C7F22504}" type="sibTrans" cxnId="{8364FED5-6296-4DBF-BB12-1C3C3AAD1059}">
      <dgm:prSet/>
      <dgm:spPr/>
      <dgm:t>
        <a:bodyPr/>
        <a:lstStyle/>
        <a:p>
          <a:endParaRPr lang="en-GB"/>
        </a:p>
      </dgm:t>
    </dgm:pt>
    <dgm:pt modelId="{504AA1EF-C73F-7D4D-A173-3FCD3E734579}">
      <dgm:prSet/>
      <dgm:spPr/>
      <dgm:t>
        <a:bodyPr/>
        <a:lstStyle/>
        <a:p>
          <a:pPr>
            <a:buNone/>
          </a:pPr>
          <a:r>
            <a:rPr lang="en-IN" b="0" dirty="0"/>
            <a:t>flutter:</a:t>
          </a:r>
        </a:p>
      </dgm:t>
    </dgm:pt>
    <dgm:pt modelId="{44E6ABB3-70A6-AB4F-A03B-AE305B3983E4}" type="parTrans" cxnId="{9BED5F6E-9BBB-1043-9EF4-DD0A2FEB9BF0}">
      <dgm:prSet/>
      <dgm:spPr/>
      <dgm:t>
        <a:bodyPr/>
        <a:lstStyle/>
        <a:p>
          <a:endParaRPr lang="en-GB"/>
        </a:p>
      </dgm:t>
    </dgm:pt>
    <dgm:pt modelId="{38D4E136-BA12-5347-AF9F-53D1D25C650F}" type="sibTrans" cxnId="{9BED5F6E-9BBB-1043-9EF4-DD0A2FEB9BF0}">
      <dgm:prSet/>
      <dgm:spPr/>
      <dgm:t>
        <a:bodyPr/>
        <a:lstStyle/>
        <a:p>
          <a:endParaRPr lang="en-GB"/>
        </a:p>
      </dgm:t>
    </dgm:pt>
    <dgm:pt modelId="{012D45C6-6FF0-5843-9F64-1E5EF4B79BF9}">
      <dgm:prSet/>
      <dgm:spPr/>
      <dgm:t>
        <a:bodyPr/>
        <a:lstStyle/>
        <a:p>
          <a:pPr>
            <a:buNone/>
          </a:pPr>
          <a:r>
            <a:rPr lang="en-IN" b="0" dirty="0" err="1"/>
            <a:t>sdk</a:t>
          </a:r>
          <a:r>
            <a:rPr lang="en-IN" b="0" dirty="0"/>
            <a:t>: flutter</a:t>
          </a:r>
        </a:p>
      </dgm:t>
    </dgm:pt>
    <dgm:pt modelId="{D127F77B-815C-9C49-AE01-ECBFAEA8166F}" type="parTrans" cxnId="{6E2021C6-32B5-2348-84D2-9AF99E19E223}">
      <dgm:prSet/>
      <dgm:spPr/>
      <dgm:t>
        <a:bodyPr/>
        <a:lstStyle/>
        <a:p>
          <a:endParaRPr lang="en-GB"/>
        </a:p>
      </dgm:t>
    </dgm:pt>
    <dgm:pt modelId="{EE453E54-265D-1B49-85F6-E34B18D296F9}" type="sibTrans" cxnId="{6E2021C6-32B5-2348-84D2-9AF99E19E223}">
      <dgm:prSet/>
      <dgm:spPr/>
      <dgm:t>
        <a:bodyPr/>
        <a:lstStyle/>
        <a:p>
          <a:endParaRPr lang="en-GB"/>
        </a:p>
      </dgm:t>
    </dgm:pt>
    <dgm:pt modelId="{EC6DE755-0748-F74C-93E8-404654F3FFA1}">
      <dgm:prSet/>
      <dgm:spPr/>
      <dgm:t>
        <a:bodyPr/>
        <a:lstStyle/>
        <a:p>
          <a:pPr>
            <a:buNone/>
          </a:pPr>
          <a:r>
            <a:rPr lang="en-IN" b="0" dirty="0" err="1"/>
            <a:t>intl</a:t>
          </a:r>
          <a:r>
            <a:rPr lang="en-IN" b="0" dirty="0"/>
            <a:t>: ^0.19.0</a:t>
          </a:r>
        </a:p>
      </dgm:t>
    </dgm:pt>
    <dgm:pt modelId="{5E899C04-F7C1-494E-B33F-91B93CD5BFB5}" type="parTrans" cxnId="{0C00EC30-71E4-9C45-A4A6-1A3C0866B408}">
      <dgm:prSet/>
      <dgm:spPr/>
      <dgm:t>
        <a:bodyPr/>
        <a:lstStyle/>
        <a:p>
          <a:endParaRPr lang="en-GB"/>
        </a:p>
      </dgm:t>
    </dgm:pt>
    <dgm:pt modelId="{3F219561-D342-D340-80E3-3D1033F620CC}" type="sibTrans" cxnId="{0C00EC30-71E4-9C45-A4A6-1A3C0866B408}">
      <dgm:prSet/>
      <dgm:spPr/>
      <dgm:t>
        <a:bodyPr/>
        <a:lstStyle/>
        <a:p>
          <a:endParaRPr lang="en-GB"/>
        </a:p>
      </dgm:t>
    </dgm:pt>
    <dgm:pt modelId="{D6F10E28-8048-0A4B-B481-B288E8C7D929}">
      <dgm:prSet/>
      <dgm:spPr/>
      <dgm:t>
        <a:bodyPr/>
        <a:lstStyle/>
        <a:p>
          <a:pPr>
            <a:buNone/>
          </a:pPr>
          <a:r>
            <a:rPr lang="en-IN" b="0" dirty="0" err="1"/>
            <a:t>parse_server_sdk_flutter</a:t>
          </a:r>
          <a:r>
            <a:rPr lang="en-IN" b="0" dirty="0"/>
            <a:t>: ^7.0.1</a:t>
          </a:r>
        </a:p>
      </dgm:t>
    </dgm:pt>
    <dgm:pt modelId="{D69C02D3-7221-AF41-BBD6-460DC407EE26}" type="parTrans" cxnId="{05361D0D-5726-594B-BD17-60F9D2300114}">
      <dgm:prSet/>
      <dgm:spPr/>
      <dgm:t>
        <a:bodyPr/>
        <a:lstStyle/>
        <a:p>
          <a:endParaRPr lang="en-GB"/>
        </a:p>
      </dgm:t>
    </dgm:pt>
    <dgm:pt modelId="{AD7C8F24-9A00-8041-9995-F230E9E2D640}" type="sibTrans" cxnId="{05361D0D-5726-594B-BD17-60F9D2300114}">
      <dgm:prSet/>
      <dgm:spPr/>
      <dgm:t>
        <a:bodyPr/>
        <a:lstStyle/>
        <a:p>
          <a:endParaRPr lang="en-GB"/>
        </a:p>
      </dgm:t>
    </dgm:pt>
    <dgm:pt modelId="{E167AF63-93B8-0144-A156-31A11EFE62C3}">
      <dgm:prSet/>
      <dgm:spPr/>
      <dgm:t>
        <a:bodyPr/>
        <a:lstStyle/>
        <a:p>
          <a:pPr>
            <a:buNone/>
          </a:pPr>
          <a:r>
            <a:rPr lang="en-IN" b="0" dirty="0" err="1"/>
            <a:t>awesome_dialog</a:t>
          </a:r>
          <a:r>
            <a:rPr lang="en-IN" b="0" dirty="0"/>
            <a:t>: ^3.2.0</a:t>
          </a:r>
        </a:p>
      </dgm:t>
    </dgm:pt>
    <dgm:pt modelId="{190C8AA1-145E-5946-80AB-51DD9A23573C}" type="parTrans" cxnId="{54E5A16F-F276-4747-A851-C5261F572D20}">
      <dgm:prSet/>
      <dgm:spPr/>
      <dgm:t>
        <a:bodyPr/>
        <a:lstStyle/>
        <a:p>
          <a:endParaRPr lang="en-GB"/>
        </a:p>
      </dgm:t>
    </dgm:pt>
    <dgm:pt modelId="{403C1300-BD2B-8F4B-B711-A97CDC812603}" type="sibTrans" cxnId="{54E5A16F-F276-4747-A851-C5261F572D20}">
      <dgm:prSet/>
      <dgm:spPr/>
      <dgm:t>
        <a:bodyPr/>
        <a:lstStyle/>
        <a:p>
          <a:endParaRPr lang="en-GB"/>
        </a:p>
      </dgm:t>
    </dgm:pt>
    <dgm:pt modelId="{2410389F-09F4-1C42-A4B4-12F2F00B32DD}">
      <dgm:prSet/>
      <dgm:spPr/>
      <dgm:t>
        <a:bodyPr/>
        <a:lstStyle/>
        <a:p>
          <a:pPr>
            <a:buNone/>
          </a:pPr>
          <a:r>
            <a:rPr lang="en-IN" b="0" dirty="0"/>
            <a:t>win32: ^5.5.0</a:t>
          </a:r>
        </a:p>
      </dgm:t>
    </dgm:pt>
    <dgm:pt modelId="{27A77D47-4328-3147-98FB-5AA8C389535F}" type="parTrans" cxnId="{73906E1F-8DED-E744-ACFC-92ADA9656BEA}">
      <dgm:prSet/>
      <dgm:spPr/>
      <dgm:t>
        <a:bodyPr/>
        <a:lstStyle/>
        <a:p>
          <a:endParaRPr lang="en-GB"/>
        </a:p>
      </dgm:t>
    </dgm:pt>
    <dgm:pt modelId="{189ED852-E319-D241-8D90-B5E93746CBD0}" type="sibTrans" cxnId="{73906E1F-8DED-E744-ACFC-92ADA9656BEA}">
      <dgm:prSet/>
      <dgm:spPr/>
      <dgm:t>
        <a:bodyPr/>
        <a:lstStyle/>
        <a:p>
          <a:endParaRPr lang="en-GB"/>
        </a:p>
      </dgm:t>
    </dgm:pt>
    <dgm:pt modelId="{D79C9358-B4F0-FF4E-8034-F29078BAEF5F}">
      <dgm:prSet/>
      <dgm:spPr/>
      <dgm:t>
        <a:bodyPr/>
        <a:lstStyle/>
        <a:p>
          <a:pPr>
            <a:buNone/>
          </a:pPr>
          <a:r>
            <a:rPr lang="en-IN" b="0" dirty="0" err="1"/>
            <a:t>path_provider</a:t>
          </a:r>
          <a:r>
            <a:rPr lang="en-IN" b="0" dirty="0"/>
            <a:t>: ^2.0.0</a:t>
          </a:r>
        </a:p>
      </dgm:t>
    </dgm:pt>
    <dgm:pt modelId="{C122933D-CA2F-014D-9596-DD1FC3F680F7}" type="parTrans" cxnId="{13169BC1-5C74-ED45-B023-0FFED080DD76}">
      <dgm:prSet/>
      <dgm:spPr/>
      <dgm:t>
        <a:bodyPr/>
        <a:lstStyle/>
        <a:p>
          <a:endParaRPr lang="en-GB"/>
        </a:p>
      </dgm:t>
    </dgm:pt>
    <dgm:pt modelId="{CD8AB7D4-EC69-2E47-B600-713275E03348}" type="sibTrans" cxnId="{13169BC1-5C74-ED45-B023-0FFED080DD76}">
      <dgm:prSet/>
      <dgm:spPr/>
      <dgm:t>
        <a:bodyPr/>
        <a:lstStyle/>
        <a:p>
          <a:endParaRPr lang="en-GB"/>
        </a:p>
      </dgm:t>
    </dgm:pt>
    <dgm:pt modelId="{30B37723-A36A-8849-B27D-A4A289D0126E}">
      <dgm:prSet/>
      <dgm:spPr/>
      <dgm:t>
        <a:bodyPr/>
        <a:lstStyle/>
        <a:p>
          <a:pPr>
            <a:buNone/>
          </a:pPr>
          <a:r>
            <a:rPr lang="en-IN" b="0" dirty="0"/>
            <a:t># The following adds the Cupertino Icons font to your application.</a:t>
          </a:r>
        </a:p>
      </dgm:t>
    </dgm:pt>
    <dgm:pt modelId="{1BAEC17F-E51E-FD46-9CC9-F24B28562C7D}" type="parTrans" cxnId="{EE87EC11-3037-584F-BF1D-6BEAB1DCB3FF}">
      <dgm:prSet/>
      <dgm:spPr/>
      <dgm:t>
        <a:bodyPr/>
        <a:lstStyle/>
        <a:p>
          <a:endParaRPr lang="en-GB"/>
        </a:p>
      </dgm:t>
    </dgm:pt>
    <dgm:pt modelId="{B2CDDA41-3430-8740-A7E8-39A282D22A85}" type="sibTrans" cxnId="{EE87EC11-3037-584F-BF1D-6BEAB1DCB3FF}">
      <dgm:prSet/>
      <dgm:spPr/>
      <dgm:t>
        <a:bodyPr/>
        <a:lstStyle/>
        <a:p>
          <a:endParaRPr lang="en-GB"/>
        </a:p>
      </dgm:t>
    </dgm:pt>
    <dgm:pt modelId="{25629FED-D378-2640-BDD3-1F2DFBDAA922}">
      <dgm:prSet/>
      <dgm:spPr/>
      <dgm:t>
        <a:bodyPr/>
        <a:lstStyle/>
        <a:p>
          <a:pPr>
            <a:buNone/>
          </a:pPr>
          <a:r>
            <a:rPr lang="en-IN" b="0" dirty="0"/>
            <a:t># Use with the </a:t>
          </a:r>
          <a:r>
            <a:rPr lang="en-IN" b="0" dirty="0" err="1"/>
            <a:t>CupertinoIcons</a:t>
          </a:r>
          <a:r>
            <a:rPr lang="en-IN" b="0" dirty="0"/>
            <a:t> class for iOS style icons.</a:t>
          </a:r>
        </a:p>
      </dgm:t>
    </dgm:pt>
    <dgm:pt modelId="{57A391F9-742F-A140-8DB8-9B77A982ED3D}" type="parTrans" cxnId="{7AEB7308-548A-EE4D-B674-AF0A770E4811}">
      <dgm:prSet/>
      <dgm:spPr/>
      <dgm:t>
        <a:bodyPr/>
        <a:lstStyle/>
        <a:p>
          <a:endParaRPr lang="en-GB"/>
        </a:p>
      </dgm:t>
    </dgm:pt>
    <dgm:pt modelId="{60F9F619-F82B-B946-8CC9-30A903754979}" type="sibTrans" cxnId="{7AEB7308-548A-EE4D-B674-AF0A770E4811}">
      <dgm:prSet/>
      <dgm:spPr/>
      <dgm:t>
        <a:bodyPr/>
        <a:lstStyle/>
        <a:p>
          <a:endParaRPr lang="en-GB"/>
        </a:p>
      </dgm:t>
    </dgm:pt>
    <dgm:pt modelId="{B4C1A8D9-8A0B-D742-A421-A7A7ECAE4CA9}">
      <dgm:prSet/>
      <dgm:spPr/>
      <dgm:t>
        <a:bodyPr/>
        <a:lstStyle/>
        <a:p>
          <a:pPr>
            <a:buNone/>
          </a:pPr>
          <a:r>
            <a:rPr lang="en-IN" b="0" dirty="0" err="1"/>
            <a:t>cupertino_icons</a:t>
          </a:r>
          <a:r>
            <a:rPr lang="en-IN" b="0" dirty="0"/>
            <a:t>: ^1.0.6</a:t>
          </a:r>
        </a:p>
      </dgm:t>
    </dgm:pt>
    <dgm:pt modelId="{8987268C-2F68-7944-B89D-843379CC8203}" type="parTrans" cxnId="{6F55F967-74D6-244D-A421-645560199DC7}">
      <dgm:prSet/>
      <dgm:spPr/>
      <dgm:t>
        <a:bodyPr/>
        <a:lstStyle/>
        <a:p>
          <a:endParaRPr lang="en-GB"/>
        </a:p>
      </dgm:t>
    </dgm:pt>
    <dgm:pt modelId="{FE18EE96-3438-6746-94D4-17BADDB611F2}" type="sibTrans" cxnId="{6F55F967-74D6-244D-A421-645560199DC7}">
      <dgm:prSet/>
      <dgm:spPr/>
      <dgm:t>
        <a:bodyPr/>
        <a:lstStyle/>
        <a:p>
          <a:endParaRPr lang="en-GB"/>
        </a:p>
      </dgm:t>
    </dgm:pt>
    <dgm:pt modelId="{BE8CDA9D-3290-FD4F-89EB-F6FC83901E36}">
      <dgm:prSet/>
      <dgm:spPr/>
      <dgm:t>
        <a:bodyPr/>
        <a:lstStyle/>
        <a:p>
          <a:pPr>
            <a:buNone/>
          </a:pPr>
          <a:r>
            <a:rPr lang="en-IN" b="0" dirty="0"/>
            <a:t># </a:t>
          </a:r>
          <a:r>
            <a:rPr lang="en-IN" b="0" dirty="0" err="1"/>
            <a:t>dependency_overrides</a:t>
          </a:r>
          <a:r>
            <a:rPr lang="en-IN" b="0" dirty="0"/>
            <a:t>:</a:t>
          </a:r>
        </a:p>
      </dgm:t>
    </dgm:pt>
    <dgm:pt modelId="{63F41B5E-5911-054F-B687-52F646927D5A}" type="parTrans" cxnId="{122203B0-33E4-9644-9065-033E7831475D}">
      <dgm:prSet/>
      <dgm:spPr/>
      <dgm:t>
        <a:bodyPr/>
        <a:lstStyle/>
        <a:p>
          <a:endParaRPr lang="en-GB"/>
        </a:p>
      </dgm:t>
    </dgm:pt>
    <dgm:pt modelId="{72333084-16D3-E44B-964F-8B7A0FE52F85}" type="sibTrans" cxnId="{122203B0-33E4-9644-9065-033E7831475D}">
      <dgm:prSet/>
      <dgm:spPr/>
      <dgm:t>
        <a:bodyPr/>
        <a:lstStyle/>
        <a:p>
          <a:endParaRPr lang="en-GB"/>
        </a:p>
      </dgm:t>
    </dgm:pt>
    <dgm:pt modelId="{D8E51F9A-CCDB-CA47-AA75-EFDC2F3BC48B}">
      <dgm:prSet/>
      <dgm:spPr/>
      <dgm:t>
        <a:bodyPr/>
        <a:lstStyle/>
        <a:p>
          <a:pPr>
            <a:buNone/>
          </a:pPr>
          <a:r>
            <a:rPr lang="en-IN" b="0" dirty="0"/>
            <a:t># win32: 5.4.0</a:t>
          </a:r>
        </a:p>
      </dgm:t>
    </dgm:pt>
    <dgm:pt modelId="{DDDA6BF7-9FBE-E947-9C70-F6549B313732}" type="parTrans" cxnId="{1D24DB4D-1DCF-1741-9751-44AACE415829}">
      <dgm:prSet/>
      <dgm:spPr/>
      <dgm:t>
        <a:bodyPr/>
        <a:lstStyle/>
        <a:p>
          <a:endParaRPr lang="en-GB"/>
        </a:p>
      </dgm:t>
    </dgm:pt>
    <dgm:pt modelId="{02EB9823-16D8-9247-92A5-E0845300BA5C}" type="sibTrans" cxnId="{1D24DB4D-1DCF-1741-9751-44AACE415829}">
      <dgm:prSet/>
      <dgm:spPr/>
      <dgm:t>
        <a:bodyPr/>
        <a:lstStyle/>
        <a:p>
          <a:endParaRPr lang="en-GB"/>
        </a:p>
      </dgm:t>
    </dgm:pt>
    <dgm:pt modelId="{7C3E2B0F-038C-3A45-8395-6382B43A969B}">
      <dgm:prSet/>
      <dgm:spPr/>
      <dgm:t>
        <a:bodyPr/>
        <a:lstStyle/>
        <a:p>
          <a:pPr>
            <a:buNone/>
          </a:pPr>
          <a:r>
            <a:rPr lang="en-IN" b="0" dirty="0" err="1"/>
            <a:t>dev_dependencies</a:t>
          </a:r>
          <a:r>
            <a:rPr lang="en-IN" b="0" dirty="0"/>
            <a:t>:</a:t>
          </a:r>
        </a:p>
      </dgm:t>
    </dgm:pt>
    <dgm:pt modelId="{EC17A3DC-84B7-0A4D-BE76-8431890C068F}" type="parTrans" cxnId="{68761DC3-9117-0B45-B5AB-AFB44CB3F6FD}">
      <dgm:prSet/>
      <dgm:spPr/>
      <dgm:t>
        <a:bodyPr/>
        <a:lstStyle/>
        <a:p>
          <a:endParaRPr lang="en-GB"/>
        </a:p>
      </dgm:t>
    </dgm:pt>
    <dgm:pt modelId="{9F555DDD-B845-2B40-B427-D234D439581F}" type="sibTrans" cxnId="{68761DC3-9117-0B45-B5AB-AFB44CB3F6FD}">
      <dgm:prSet/>
      <dgm:spPr/>
      <dgm:t>
        <a:bodyPr/>
        <a:lstStyle/>
        <a:p>
          <a:endParaRPr lang="en-GB"/>
        </a:p>
      </dgm:t>
    </dgm:pt>
    <dgm:pt modelId="{E1735A14-38C3-1342-8A73-76DB571F2212}">
      <dgm:prSet/>
      <dgm:spPr/>
      <dgm:t>
        <a:bodyPr/>
        <a:lstStyle/>
        <a:p>
          <a:pPr>
            <a:buNone/>
          </a:pPr>
          <a:r>
            <a:rPr lang="en-IN" b="0" dirty="0" err="1"/>
            <a:t>flutter_test</a:t>
          </a:r>
          <a:r>
            <a:rPr lang="en-IN" b="0" dirty="0"/>
            <a:t>:</a:t>
          </a:r>
        </a:p>
      </dgm:t>
    </dgm:pt>
    <dgm:pt modelId="{89618ED8-6F20-E74E-94C3-2196CC350D77}" type="parTrans" cxnId="{FB0D673D-C93D-4D46-B94A-04C26A342224}">
      <dgm:prSet/>
      <dgm:spPr/>
      <dgm:t>
        <a:bodyPr/>
        <a:lstStyle/>
        <a:p>
          <a:endParaRPr lang="en-GB"/>
        </a:p>
      </dgm:t>
    </dgm:pt>
    <dgm:pt modelId="{70A4082F-F7A9-6941-84A5-885E286BF3CC}" type="sibTrans" cxnId="{FB0D673D-C93D-4D46-B94A-04C26A342224}">
      <dgm:prSet/>
      <dgm:spPr/>
      <dgm:t>
        <a:bodyPr/>
        <a:lstStyle/>
        <a:p>
          <a:endParaRPr lang="en-GB"/>
        </a:p>
      </dgm:t>
    </dgm:pt>
    <dgm:pt modelId="{72C5D59F-3F99-D241-B6A9-21A1F6288FB0}">
      <dgm:prSet/>
      <dgm:spPr/>
      <dgm:t>
        <a:bodyPr/>
        <a:lstStyle/>
        <a:p>
          <a:r>
            <a:rPr lang="en-IN" b="0" dirty="0" err="1"/>
            <a:t>sdk</a:t>
          </a:r>
          <a:r>
            <a:rPr lang="en-IN" b="0" dirty="0"/>
            <a:t>: flutter</a:t>
          </a:r>
        </a:p>
      </dgm:t>
    </dgm:pt>
    <dgm:pt modelId="{C2E640F3-AE66-2548-8B0F-5FEFDFE890FC}" type="parTrans" cxnId="{913BB581-AC9D-0849-9C14-B5CF626F0D94}">
      <dgm:prSet/>
      <dgm:spPr/>
      <dgm:t>
        <a:bodyPr/>
        <a:lstStyle/>
        <a:p>
          <a:endParaRPr lang="en-GB"/>
        </a:p>
      </dgm:t>
    </dgm:pt>
    <dgm:pt modelId="{174153C6-9170-DD49-AA4F-23DC2F45F548}" type="sibTrans" cxnId="{913BB581-AC9D-0849-9C14-B5CF626F0D94}">
      <dgm:prSet/>
      <dgm:spPr/>
      <dgm:t>
        <a:bodyPr/>
        <a:lstStyle/>
        <a:p>
          <a:endParaRPr lang="en-GB"/>
        </a:p>
      </dgm:t>
    </dgm:pt>
    <dgm:pt modelId="{1670AFEC-7FDE-044C-A9BC-7914DDE563B4}">
      <dgm:prSet/>
      <dgm:spPr/>
      <dgm:t>
        <a:bodyPr/>
        <a:lstStyle/>
        <a:p>
          <a:r>
            <a:rPr lang="en-GB" dirty="0"/>
            <a:t>Flutter Dependencies</a:t>
          </a:r>
        </a:p>
      </dgm:t>
    </dgm:pt>
    <dgm:pt modelId="{40008F15-4878-7944-9B21-E4ED33180A5D}" type="sibTrans" cxnId="{1FB060A4-C7CC-C247-ADE9-5295E1B0B8E0}">
      <dgm:prSet/>
      <dgm:spPr/>
      <dgm:t>
        <a:bodyPr/>
        <a:lstStyle/>
        <a:p>
          <a:endParaRPr lang="en-GB"/>
        </a:p>
      </dgm:t>
    </dgm:pt>
    <dgm:pt modelId="{7E75609E-5854-7343-A6FD-1A973160818A}" type="parTrans" cxnId="{1FB060A4-C7CC-C247-ADE9-5295E1B0B8E0}">
      <dgm:prSet/>
      <dgm:spPr/>
      <dgm:t>
        <a:bodyPr/>
        <a:lstStyle/>
        <a:p>
          <a:endParaRPr lang="en-GB"/>
        </a:p>
      </dgm:t>
    </dgm:pt>
    <dgm:pt modelId="{B38078B6-B93F-324F-ADC1-C8694848C78E}" type="pres">
      <dgm:prSet presAssocID="{2CE7E33E-E6B4-8E41-9740-B42478722985}" presName="linear" presStyleCnt="0">
        <dgm:presLayoutVars>
          <dgm:animLvl val="lvl"/>
          <dgm:resizeHandles val="exact"/>
        </dgm:presLayoutVars>
      </dgm:prSet>
      <dgm:spPr/>
    </dgm:pt>
    <dgm:pt modelId="{925DCB45-5D21-634E-94B8-1E4F57D7F257}" type="pres">
      <dgm:prSet presAssocID="{1670AFEC-7FDE-044C-A9BC-7914DDE563B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C7E853F-6D7C-7C43-BE6E-4FDED65A244B}" type="pres">
      <dgm:prSet presAssocID="{1670AFEC-7FDE-044C-A9BC-7914DDE563B4}" presName="childText" presStyleLbl="revTx" presStyleIdx="0" presStyleCnt="1" custLinFactY="11059" custLinFactNeighborX="4508" custLinFactNeighborY="100000">
        <dgm:presLayoutVars>
          <dgm:bulletEnabled val="1"/>
        </dgm:presLayoutVars>
      </dgm:prSet>
      <dgm:spPr/>
    </dgm:pt>
  </dgm:ptLst>
  <dgm:cxnLst>
    <dgm:cxn modelId="{7AEB7308-548A-EE4D-B674-AF0A770E4811}" srcId="{3F61D3BC-C978-4899-9A85-A8EF919CFA5E}" destId="{25629FED-D378-2640-BDD3-1F2DFBDAA922}" srcOrd="7" destOrd="0" parTransId="{57A391F9-742F-A140-8DB8-9B77A982ED3D}" sibTransId="{60F9F619-F82B-B946-8CC9-30A903754979}"/>
    <dgm:cxn modelId="{05361D0D-5726-594B-BD17-60F9D2300114}" srcId="{3F61D3BC-C978-4899-9A85-A8EF919CFA5E}" destId="{D6F10E28-8048-0A4B-B481-B288E8C7D929}" srcOrd="2" destOrd="0" parTransId="{D69C02D3-7221-AF41-BBD6-460DC407EE26}" sibTransId="{AD7C8F24-9A00-8041-9995-F230E9E2D640}"/>
    <dgm:cxn modelId="{EE87EC11-3037-584F-BF1D-6BEAB1DCB3FF}" srcId="{3F61D3BC-C978-4899-9A85-A8EF919CFA5E}" destId="{30B37723-A36A-8849-B27D-A4A289D0126E}" srcOrd="6" destOrd="0" parTransId="{1BAEC17F-E51E-FD46-9CC9-F24B28562C7D}" sibTransId="{B2CDDA41-3430-8740-A7E8-39A282D22A85}"/>
    <dgm:cxn modelId="{1997561C-BFF8-1D4D-AB80-D605B8ABFD93}" type="presOf" srcId="{25629FED-D378-2640-BDD3-1F2DFBDAA922}" destId="{4C7E853F-6D7C-7C43-BE6E-4FDED65A244B}" srcOrd="0" destOrd="9" presId="urn:microsoft.com/office/officeart/2005/8/layout/vList2"/>
    <dgm:cxn modelId="{73906E1F-8DED-E744-ACFC-92ADA9656BEA}" srcId="{3F61D3BC-C978-4899-9A85-A8EF919CFA5E}" destId="{2410389F-09F4-1C42-A4B4-12F2F00B32DD}" srcOrd="4" destOrd="0" parTransId="{27A77D47-4328-3147-98FB-5AA8C389535F}" sibTransId="{189ED852-E319-D241-8D90-B5E93746CBD0}"/>
    <dgm:cxn modelId="{8E7E852F-30F3-B04C-B474-DD4B06BEA0CE}" type="presOf" srcId="{7C3E2B0F-038C-3A45-8395-6382B43A969B}" destId="{4C7E853F-6D7C-7C43-BE6E-4FDED65A244B}" srcOrd="0" destOrd="13" presId="urn:microsoft.com/office/officeart/2005/8/layout/vList2"/>
    <dgm:cxn modelId="{0C00EC30-71E4-9C45-A4A6-1A3C0866B408}" srcId="{3F61D3BC-C978-4899-9A85-A8EF919CFA5E}" destId="{EC6DE755-0748-F74C-93E8-404654F3FFA1}" srcOrd="1" destOrd="0" parTransId="{5E899C04-F7C1-494E-B33F-91B93CD5BFB5}" sibTransId="{3F219561-D342-D340-80E3-3D1033F620CC}"/>
    <dgm:cxn modelId="{6B1B183A-C3A8-CB45-BCEE-F7E78FA05ED8}" type="presOf" srcId="{E1735A14-38C3-1342-8A73-76DB571F2212}" destId="{4C7E853F-6D7C-7C43-BE6E-4FDED65A244B}" srcOrd="0" destOrd="14" presId="urn:microsoft.com/office/officeart/2005/8/layout/vList2"/>
    <dgm:cxn modelId="{FB0D673D-C93D-4D46-B94A-04C26A342224}" srcId="{7C3E2B0F-038C-3A45-8395-6382B43A969B}" destId="{E1735A14-38C3-1342-8A73-76DB571F2212}" srcOrd="0" destOrd="0" parTransId="{89618ED8-6F20-E74E-94C3-2196CC350D77}" sibTransId="{70A4082F-F7A9-6941-84A5-885E286BF3CC}"/>
    <dgm:cxn modelId="{B788425B-4F25-F74D-A1EA-5F3D8E96913D}" type="presOf" srcId="{B4C1A8D9-8A0B-D742-A421-A7A7ECAE4CA9}" destId="{4C7E853F-6D7C-7C43-BE6E-4FDED65A244B}" srcOrd="0" destOrd="10" presId="urn:microsoft.com/office/officeart/2005/8/layout/vList2"/>
    <dgm:cxn modelId="{C5CE8A61-27C1-8D4A-847F-1A6F87CFB287}" type="presOf" srcId="{1670AFEC-7FDE-044C-A9BC-7914DDE563B4}" destId="{925DCB45-5D21-634E-94B8-1E4F57D7F257}" srcOrd="0" destOrd="0" presId="urn:microsoft.com/office/officeart/2005/8/layout/vList2"/>
    <dgm:cxn modelId="{FB8B6142-B0F8-4A4F-B3BF-1B980963556C}" type="presOf" srcId="{D8E51F9A-CCDB-CA47-AA75-EFDC2F3BC48B}" destId="{4C7E853F-6D7C-7C43-BE6E-4FDED65A244B}" srcOrd="0" destOrd="12" presId="urn:microsoft.com/office/officeart/2005/8/layout/vList2"/>
    <dgm:cxn modelId="{6F55F967-74D6-244D-A421-645560199DC7}" srcId="{3F61D3BC-C978-4899-9A85-A8EF919CFA5E}" destId="{B4C1A8D9-8A0B-D742-A421-A7A7ECAE4CA9}" srcOrd="8" destOrd="0" parTransId="{8987268C-2F68-7944-B89D-843379CC8203}" sibTransId="{FE18EE96-3438-6746-94D4-17BADDB611F2}"/>
    <dgm:cxn modelId="{CE41AC6A-2275-E947-A970-18A4D567AF71}" type="presOf" srcId="{2CE7E33E-E6B4-8E41-9740-B42478722985}" destId="{B38078B6-B93F-324F-ADC1-C8694848C78E}" srcOrd="0" destOrd="0" presId="urn:microsoft.com/office/officeart/2005/8/layout/vList2"/>
    <dgm:cxn modelId="{1D24DB4D-1DCF-1741-9751-44AACE415829}" srcId="{3F61D3BC-C978-4899-9A85-A8EF919CFA5E}" destId="{D8E51F9A-CCDB-CA47-AA75-EFDC2F3BC48B}" srcOrd="10" destOrd="0" parTransId="{DDDA6BF7-9FBE-E947-9C70-F6549B313732}" sibTransId="{02EB9823-16D8-9247-92A5-E0845300BA5C}"/>
    <dgm:cxn modelId="{3B430D6E-C1EA-DD4B-83ED-6C4E74AF87DF}" type="presOf" srcId="{D6F10E28-8048-0A4B-B481-B288E8C7D929}" destId="{4C7E853F-6D7C-7C43-BE6E-4FDED65A244B}" srcOrd="0" destOrd="4" presId="urn:microsoft.com/office/officeart/2005/8/layout/vList2"/>
    <dgm:cxn modelId="{9BED5F6E-9BBB-1043-9EF4-DD0A2FEB9BF0}" srcId="{3F61D3BC-C978-4899-9A85-A8EF919CFA5E}" destId="{504AA1EF-C73F-7D4D-A173-3FCD3E734579}" srcOrd="0" destOrd="0" parTransId="{44E6ABB3-70A6-AB4F-A03B-AE305B3983E4}" sibTransId="{38D4E136-BA12-5347-AF9F-53D1D25C650F}"/>
    <dgm:cxn modelId="{54E5A16F-F276-4747-A851-C5261F572D20}" srcId="{3F61D3BC-C978-4899-9A85-A8EF919CFA5E}" destId="{E167AF63-93B8-0144-A156-31A11EFE62C3}" srcOrd="3" destOrd="0" parTransId="{190C8AA1-145E-5946-80AB-51DD9A23573C}" sibTransId="{403C1300-BD2B-8F4B-B711-A97CDC812603}"/>
    <dgm:cxn modelId="{7AABE370-1847-6049-A911-5EC93B941FAF}" type="presOf" srcId="{E167AF63-93B8-0144-A156-31A11EFE62C3}" destId="{4C7E853F-6D7C-7C43-BE6E-4FDED65A244B}" srcOrd="0" destOrd="5" presId="urn:microsoft.com/office/officeart/2005/8/layout/vList2"/>
    <dgm:cxn modelId="{ED82FE50-2818-4B4C-951F-4770A17A81C7}" type="presOf" srcId="{2410389F-09F4-1C42-A4B4-12F2F00B32DD}" destId="{4C7E853F-6D7C-7C43-BE6E-4FDED65A244B}" srcOrd="0" destOrd="6" presId="urn:microsoft.com/office/officeart/2005/8/layout/vList2"/>
    <dgm:cxn modelId="{F286D471-1090-DC41-8359-1B79977A1F32}" type="presOf" srcId="{30B37723-A36A-8849-B27D-A4A289D0126E}" destId="{4C7E853F-6D7C-7C43-BE6E-4FDED65A244B}" srcOrd="0" destOrd="8" presId="urn:microsoft.com/office/officeart/2005/8/layout/vList2"/>
    <dgm:cxn modelId="{FFB65A74-77EC-B14E-A95D-95FB70CBCBD8}" type="presOf" srcId="{012D45C6-6FF0-5843-9F64-1E5EF4B79BF9}" destId="{4C7E853F-6D7C-7C43-BE6E-4FDED65A244B}" srcOrd="0" destOrd="2" presId="urn:microsoft.com/office/officeart/2005/8/layout/vList2"/>
    <dgm:cxn modelId="{9EC00675-2417-C24C-9083-A5047752B80F}" type="presOf" srcId="{BE8CDA9D-3290-FD4F-89EB-F6FC83901E36}" destId="{4C7E853F-6D7C-7C43-BE6E-4FDED65A244B}" srcOrd="0" destOrd="11" presId="urn:microsoft.com/office/officeart/2005/8/layout/vList2"/>
    <dgm:cxn modelId="{D89D2777-CDAD-E046-B234-319DD3F1AF05}" type="presOf" srcId="{72C5D59F-3F99-D241-B6A9-21A1F6288FB0}" destId="{4C7E853F-6D7C-7C43-BE6E-4FDED65A244B}" srcOrd="0" destOrd="15" presId="urn:microsoft.com/office/officeart/2005/8/layout/vList2"/>
    <dgm:cxn modelId="{913BB581-AC9D-0849-9C14-B5CF626F0D94}" srcId="{E1735A14-38C3-1342-8A73-76DB571F2212}" destId="{72C5D59F-3F99-D241-B6A9-21A1F6288FB0}" srcOrd="0" destOrd="0" parTransId="{C2E640F3-AE66-2548-8B0F-5FEFDFE890FC}" sibTransId="{174153C6-9170-DD49-AA4F-23DC2F45F548}"/>
    <dgm:cxn modelId="{0A626994-FEB1-E74D-AD25-4493A59C07BD}" type="presOf" srcId="{3F61D3BC-C978-4899-9A85-A8EF919CFA5E}" destId="{4C7E853F-6D7C-7C43-BE6E-4FDED65A244B}" srcOrd="0" destOrd="0" presId="urn:microsoft.com/office/officeart/2005/8/layout/vList2"/>
    <dgm:cxn modelId="{4A16519E-76F1-F244-8389-BF8483E97671}" type="presOf" srcId="{EC6DE755-0748-F74C-93E8-404654F3FFA1}" destId="{4C7E853F-6D7C-7C43-BE6E-4FDED65A244B}" srcOrd="0" destOrd="3" presId="urn:microsoft.com/office/officeart/2005/8/layout/vList2"/>
    <dgm:cxn modelId="{1FB060A4-C7CC-C247-ADE9-5295E1B0B8E0}" srcId="{2CE7E33E-E6B4-8E41-9740-B42478722985}" destId="{1670AFEC-7FDE-044C-A9BC-7914DDE563B4}" srcOrd="0" destOrd="0" parTransId="{7E75609E-5854-7343-A6FD-1A973160818A}" sibTransId="{40008F15-4878-7944-9B21-E4ED33180A5D}"/>
    <dgm:cxn modelId="{D6E9D7A5-74E7-3D4A-AEB0-600E383DC874}" type="presOf" srcId="{504AA1EF-C73F-7D4D-A173-3FCD3E734579}" destId="{4C7E853F-6D7C-7C43-BE6E-4FDED65A244B}" srcOrd="0" destOrd="1" presId="urn:microsoft.com/office/officeart/2005/8/layout/vList2"/>
    <dgm:cxn modelId="{122203B0-33E4-9644-9065-033E7831475D}" srcId="{3F61D3BC-C978-4899-9A85-A8EF919CFA5E}" destId="{BE8CDA9D-3290-FD4F-89EB-F6FC83901E36}" srcOrd="9" destOrd="0" parTransId="{63F41B5E-5911-054F-B687-52F646927D5A}" sibTransId="{72333084-16D3-E44B-964F-8B7A0FE52F85}"/>
    <dgm:cxn modelId="{A3C927B5-2CE4-EC41-8A69-A7B98B64C37B}" type="presOf" srcId="{D79C9358-B4F0-FF4E-8034-F29078BAEF5F}" destId="{4C7E853F-6D7C-7C43-BE6E-4FDED65A244B}" srcOrd="0" destOrd="7" presId="urn:microsoft.com/office/officeart/2005/8/layout/vList2"/>
    <dgm:cxn modelId="{13169BC1-5C74-ED45-B023-0FFED080DD76}" srcId="{3F61D3BC-C978-4899-9A85-A8EF919CFA5E}" destId="{D79C9358-B4F0-FF4E-8034-F29078BAEF5F}" srcOrd="5" destOrd="0" parTransId="{C122933D-CA2F-014D-9596-DD1FC3F680F7}" sibTransId="{CD8AB7D4-EC69-2E47-B600-713275E03348}"/>
    <dgm:cxn modelId="{68761DC3-9117-0B45-B5AB-AFB44CB3F6FD}" srcId="{1670AFEC-7FDE-044C-A9BC-7914DDE563B4}" destId="{7C3E2B0F-038C-3A45-8395-6382B43A969B}" srcOrd="1" destOrd="0" parTransId="{EC17A3DC-84B7-0A4D-BE76-8431890C068F}" sibTransId="{9F555DDD-B845-2B40-B427-D234D439581F}"/>
    <dgm:cxn modelId="{6E2021C6-32B5-2348-84D2-9AF99E19E223}" srcId="{504AA1EF-C73F-7D4D-A173-3FCD3E734579}" destId="{012D45C6-6FF0-5843-9F64-1E5EF4B79BF9}" srcOrd="0" destOrd="0" parTransId="{D127F77B-815C-9C49-AE01-ECBFAEA8166F}" sibTransId="{EE453E54-265D-1B49-85F6-E34B18D296F9}"/>
    <dgm:cxn modelId="{8364FED5-6296-4DBF-BB12-1C3C3AAD1059}" srcId="{1670AFEC-7FDE-044C-A9BC-7914DDE563B4}" destId="{3F61D3BC-C978-4899-9A85-A8EF919CFA5E}" srcOrd="0" destOrd="0" parTransId="{4E60FA16-D567-4DD5-B16E-CD3F918D35B8}" sibTransId="{EC1F1E06-8115-435F-9361-69D7C7F22504}"/>
    <dgm:cxn modelId="{9FB4AB7F-2285-C748-88A4-AE768BF94E07}" type="presParOf" srcId="{B38078B6-B93F-324F-ADC1-C8694848C78E}" destId="{925DCB45-5D21-634E-94B8-1E4F57D7F257}" srcOrd="0" destOrd="0" presId="urn:microsoft.com/office/officeart/2005/8/layout/vList2"/>
    <dgm:cxn modelId="{41049416-4E92-C943-A33C-647AB60F40C9}" type="presParOf" srcId="{B38078B6-B93F-324F-ADC1-C8694848C78E}" destId="{4C7E853F-6D7C-7C43-BE6E-4FDED65A244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43684F-8EB0-4CAB-ADD7-116BFBA8103F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3B1C1D0-C76E-4ACC-80EC-8011F2E3DE37}">
      <dgm:prSet/>
      <dgm:spPr/>
      <dgm:t>
        <a:bodyPr/>
        <a:lstStyle/>
        <a:p>
          <a:r>
            <a:rPr lang="en-IN" b="1"/>
            <a:t>Input validations</a:t>
          </a:r>
          <a:r>
            <a:rPr lang="en-IN"/>
            <a:t> are implemented to ensure correct user input.</a:t>
          </a:r>
          <a:endParaRPr lang="en-US" dirty="0"/>
        </a:p>
      </dgm:t>
    </dgm:pt>
    <dgm:pt modelId="{919B90B9-D7EE-4EEB-B66E-22DBC7374487}" type="parTrans" cxnId="{6EB37900-19F6-4160-BC35-F6BA150C5B46}">
      <dgm:prSet/>
      <dgm:spPr/>
      <dgm:t>
        <a:bodyPr/>
        <a:lstStyle/>
        <a:p>
          <a:endParaRPr lang="en-US"/>
        </a:p>
      </dgm:t>
    </dgm:pt>
    <dgm:pt modelId="{6946AF1A-5A75-4204-838C-6705561A8C0A}" type="sibTrans" cxnId="{6EB37900-19F6-4160-BC35-F6BA150C5B46}">
      <dgm:prSet phldrT="01"/>
      <dgm:spPr/>
      <dgm:t>
        <a:bodyPr/>
        <a:lstStyle/>
        <a:p>
          <a:endParaRPr lang="en-US"/>
        </a:p>
      </dgm:t>
    </dgm:pt>
    <dgm:pt modelId="{B30CDFD5-F476-7045-907C-24069CD0DCB9}">
      <dgm:prSet/>
      <dgm:spPr/>
      <dgm:t>
        <a:bodyPr/>
        <a:lstStyle/>
        <a:p>
          <a:pPr>
            <a:buNone/>
          </a:pPr>
          <a:r>
            <a:rPr lang="en-IN" b="1" dirty="0"/>
            <a:t>Error messages</a:t>
          </a:r>
          <a:r>
            <a:rPr lang="en-IN" dirty="0"/>
            <a:t> are displayed at the bottom in </a:t>
          </a:r>
          <a:r>
            <a:rPr lang="en-IN" b="1" dirty="0"/>
            <a:t>red</a:t>
          </a:r>
          <a:r>
            <a:rPr lang="en-IN" dirty="0"/>
            <a:t>, while </a:t>
          </a:r>
          <a:r>
            <a:rPr lang="en-IN" b="1" dirty="0"/>
            <a:t>success messages</a:t>
          </a:r>
          <a:r>
            <a:rPr lang="en-IN" dirty="0"/>
            <a:t> appear in </a:t>
          </a:r>
          <a:r>
            <a:rPr lang="en-IN" b="1" dirty="0"/>
            <a:t>green</a:t>
          </a:r>
          <a:r>
            <a:rPr lang="en-IN" dirty="0"/>
            <a:t>.</a:t>
          </a:r>
        </a:p>
      </dgm:t>
    </dgm:pt>
    <dgm:pt modelId="{DF990842-90B4-614C-B78A-294A5357B142}" type="parTrans" cxnId="{D577060E-DAC6-E44E-AAB7-1A76326CDBC3}">
      <dgm:prSet/>
      <dgm:spPr/>
      <dgm:t>
        <a:bodyPr/>
        <a:lstStyle/>
        <a:p>
          <a:endParaRPr lang="en-GB"/>
        </a:p>
      </dgm:t>
    </dgm:pt>
    <dgm:pt modelId="{7F94812C-2911-924C-9268-903B8EF0D510}" type="sibTrans" cxnId="{D577060E-DAC6-E44E-AAB7-1A76326CDBC3}">
      <dgm:prSet/>
      <dgm:spPr/>
      <dgm:t>
        <a:bodyPr/>
        <a:lstStyle/>
        <a:p>
          <a:endParaRPr lang="en-GB"/>
        </a:p>
      </dgm:t>
    </dgm:pt>
    <dgm:pt modelId="{1F82A4D8-6B30-A843-82A0-E5EA70B14D64}">
      <dgm:prSet/>
      <dgm:spPr/>
      <dgm:t>
        <a:bodyPr/>
        <a:lstStyle/>
        <a:p>
          <a:pPr>
            <a:buNone/>
          </a:pPr>
          <a:r>
            <a:rPr lang="en-IN" b="1"/>
            <a:t>Login</a:t>
          </a:r>
          <a:r>
            <a:rPr lang="en-IN"/>
            <a:t>, </a:t>
          </a:r>
          <a:r>
            <a:rPr lang="en-IN" b="1"/>
            <a:t>Signup</a:t>
          </a:r>
          <a:r>
            <a:rPr lang="en-IN"/>
            <a:t>, and </a:t>
          </a:r>
          <a:r>
            <a:rPr lang="en-IN" b="1"/>
            <a:t>Logout</a:t>
          </a:r>
          <a:r>
            <a:rPr lang="en-IN"/>
            <a:t> functionalities are fully implemented.</a:t>
          </a:r>
        </a:p>
      </dgm:t>
    </dgm:pt>
    <dgm:pt modelId="{31FC8619-B699-CD4D-90AC-FD9A429D14C5}" type="parTrans" cxnId="{22FA59D0-4F86-3A45-91A3-09817408D6B2}">
      <dgm:prSet/>
      <dgm:spPr/>
      <dgm:t>
        <a:bodyPr/>
        <a:lstStyle/>
        <a:p>
          <a:endParaRPr lang="en-GB"/>
        </a:p>
      </dgm:t>
    </dgm:pt>
    <dgm:pt modelId="{8A9984EE-0F6E-BC41-ABC5-1690081F4DD6}" type="sibTrans" cxnId="{22FA59D0-4F86-3A45-91A3-09817408D6B2}">
      <dgm:prSet/>
      <dgm:spPr/>
      <dgm:t>
        <a:bodyPr/>
        <a:lstStyle/>
        <a:p>
          <a:endParaRPr lang="en-GB"/>
        </a:p>
      </dgm:t>
    </dgm:pt>
    <dgm:pt modelId="{D1F4F1C2-DB5F-824E-916B-B171E36857E3}">
      <dgm:prSet/>
      <dgm:spPr/>
      <dgm:t>
        <a:bodyPr/>
        <a:lstStyle/>
        <a:p>
          <a:r>
            <a:rPr lang="en-IN"/>
            <a:t>The </a:t>
          </a:r>
          <a:r>
            <a:rPr lang="en-IN" b="1"/>
            <a:t>Awesome Notifications</a:t>
          </a:r>
          <a:r>
            <a:rPr lang="en-IN"/>
            <a:t> library is used to provide animated feedback to users.</a:t>
          </a:r>
        </a:p>
      </dgm:t>
    </dgm:pt>
    <dgm:pt modelId="{92F8D23A-3B42-C14F-8983-DA1E36B41DA2}" type="parTrans" cxnId="{27B5F546-5880-9943-AD4E-E337F8B32A89}">
      <dgm:prSet/>
      <dgm:spPr/>
      <dgm:t>
        <a:bodyPr/>
        <a:lstStyle/>
        <a:p>
          <a:endParaRPr lang="en-GB"/>
        </a:p>
      </dgm:t>
    </dgm:pt>
    <dgm:pt modelId="{459016FC-C511-474F-8091-2DF7D3837161}" type="sibTrans" cxnId="{27B5F546-5880-9943-AD4E-E337F8B32A89}">
      <dgm:prSet/>
      <dgm:spPr/>
      <dgm:t>
        <a:bodyPr/>
        <a:lstStyle/>
        <a:p>
          <a:endParaRPr lang="en-GB"/>
        </a:p>
      </dgm:t>
    </dgm:pt>
    <dgm:pt modelId="{96A0E977-1DEB-774E-99E7-50FFD1C26C4A}" type="pres">
      <dgm:prSet presAssocID="{1E43684F-8EB0-4CAB-ADD7-116BFBA8103F}" presName="vert0" presStyleCnt="0">
        <dgm:presLayoutVars>
          <dgm:dir/>
          <dgm:animOne val="branch"/>
          <dgm:animLvl val="lvl"/>
        </dgm:presLayoutVars>
      </dgm:prSet>
      <dgm:spPr/>
    </dgm:pt>
    <dgm:pt modelId="{50C85F63-2DA8-F740-86BF-C7738FE18F8B}" type="pres">
      <dgm:prSet presAssocID="{93B1C1D0-C76E-4ACC-80EC-8011F2E3DE37}" presName="thickLine" presStyleLbl="alignNode1" presStyleIdx="0" presStyleCnt="4"/>
      <dgm:spPr/>
    </dgm:pt>
    <dgm:pt modelId="{3F3EB86D-6E89-B346-8F37-46AF915460E5}" type="pres">
      <dgm:prSet presAssocID="{93B1C1D0-C76E-4ACC-80EC-8011F2E3DE37}" presName="horz1" presStyleCnt="0"/>
      <dgm:spPr/>
    </dgm:pt>
    <dgm:pt modelId="{08D6AEA1-E30E-4142-9476-035A69EC5214}" type="pres">
      <dgm:prSet presAssocID="{93B1C1D0-C76E-4ACC-80EC-8011F2E3DE37}" presName="tx1" presStyleLbl="revTx" presStyleIdx="0" presStyleCnt="4"/>
      <dgm:spPr/>
    </dgm:pt>
    <dgm:pt modelId="{BCAAADDA-8C6F-8447-858D-898749DB5B3D}" type="pres">
      <dgm:prSet presAssocID="{93B1C1D0-C76E-4ACC-80EC-8011F2E3DE37}" presName="vert1" presStyleCnt="0"/>
      <dgm:spPr/>
    </dgm:pt>
    <dgm:pt modelId="{C5CC6947-6A28-1048-941A-3A872D89754E}" type="pres">
      <dgm:prSet presAssocID="{B30CDFD5-F476-7045-907C-24069CD0DCB9}" presName="thickLine" presStyleLbl="alignNode1" presStyleIdx="1" presStyleCnt="4"/>
      <dgm:spPr/>
    </dgm:pt>
    <dgm:pt modelId="{73916793-D106-C74B-BCAF-BC8F36F629CB}" type="pres">
      <dgm:prSet presAssocID="{B30CDFD5-F476-7045-907C-24069CD0DCB9}" presName="horz1" presStyleCnt="0"/>
      <dgm:spPr/>
    </dgm:pt>
    <dgm:pt modelId="{742ADFA4-FD90-694F-A94B-A0063868E89A}" type="pres">
      <dgm:prSet presAssocID="{B30CDFD5-F476-7045-907C-24069CD0DCB9}" presName="tx1" presStyleLbl="revTx" presStyleIdx="1" presStyleCnt="4"/>
      <dgm:spPr/>
    </dgm:pt>
    <dgm:pt modelId="{D4AC4BD5-5D58-BA4B-9E35-DD7B90740885}" type="pres">
      <dgm:prSet presAssocID="{B30CDFD5-F476-7045-907C-24069CD0DCB9}" presName="vert1" presStyleCnt="0"/>
      <dgm:spPr/>
    </dgm:pt>
    <dgm:pt modelId="{74D35D5D-6741-0041-8F0C-8E21F915E51F}" type="pres">
      <dgm:prSet presAssocID="{1F82A4D8-6B30-A843-82A0-E5EA70B14D64}" presName="thickLine" presStyleLbl="alignNode1" presStyleIdx="2" presStyleCnt="4"/>
      <dgm:spPr/>
    </dgm:pt>
    <dgm:pt modelId="{AA1B5BDD-83F7-5447-B942-71FAC78EA958}" type="pres">
      <dgm:prSet presAssocID="{1F82A4D8-6B30-A843-82A0-E5EA70B14D64}" presName="horz1" presStyleCnt="0"/>
      <dgm:spPr/>
    </dgm:pt>
    <dgm:pt modelId="{C0BD55AB-CCA1-7E46-B567-56B3520ABAD2}" type="pres">
      <dgm:prSet presAssocID="{1F82A4D8-6B30-A843-82A0-E5EA70B14D64}" presName="tx1" presStyleLbl="revTx" presStyleIdx="2" presStyleCnt="4"/>
      <dgm:spPr/>
    </dgm:pt>
    <dgm:pt modelId="{17676CB4-CB0A-DF4D-9ED9-91A788346188}" type="pres">
      <dgm:prSet presAssocID="{1F82A4D8-6B30-A843-82A0-E5EA70B14D64}" presName="vert1" presStyleCnt="0"/>
      <dgm:spPr/>
    </dgm:pt>
    <dgm:pt modelId="{1069F5BA-DFF8-6042-8CB9-4E83FFCA8DE8}" type="pres">
      <dgm:prSet presAssocID="{D1F4F1C2-DB5F-824E-916B-B171E36857E3}" presName="thickLine" presStyleLbl="alignNode1" presStyleIdx="3" presStyleCnt="4"/>
      <dgm:spPr/>
    </dgm:pt>
    <dgm:pt modelId="{64B20331-B3AC-8640-AA05-82616F317AEA}" type="pres">
      <dgm:prSet presAssocID="{D1F4F1C2-DB5F-824E-916B-B171E36857E3}" presName="horz1" presStyleCnt="0"/>
      <dgm:spPr/>
    </dgm:pt>
    <dgm:pt modelId="{EC5B7517-536B-404B-A204-5398A391AD49}" type="pres">
      <dgm:prSet presAssocID="{D1F4F1C2-DB5F-824E-916B-B171E36857E3}" presName="tx1" presStyleLbl="revTx" presStyleIdx="3" presStyleCnt="4"/>
      <dgm:spPr/>
    </dgm:pt>
    <dgm:pt modelId="{CFCDC0B3-E051-EA48-99AC-B16578B9F0A3}" type="pres">
      <dgm:prSet presAssocID="{D1F4F1C2-DB5F-824E-916B-B171E36857E3}" presName="vert1" presStyleCnt="0"/>
      <dgm:spPr/>
    </dgm:pt>
  </dgm:ptLst>
  <dgm:cxnLst>
    <dgm:cxn modelId="{6EB37900-19F6-4160-BC35-F6BA150C5B46}" srcId="{1E43684F-8EB0-4CAB-ADD7-116BFBA8103F}" destId="{93B1C1D0-C76E-4ACC-80EC-8011F2E3DE37}" srcOrd="0" destOrd="0" parTransId="{919B90B9-D7EE-4EEB-B66E-22DBC7374487}" sibTransId="{6946AF1A-5A75-4204-838C-6705561A8C0A}"/>
    <dgm:cxn modelId="{0A17AC04-F472-7D44-ACEA-52EAA3AE1C4C}" type="presOf" srcId="{B30CDFD5-F476-7045-907C-24069CD0DCB9}" destId="{742ADFA4-FD90-694F-A94B-A0063868E89A}" srcOrd="0" destOrd="0" presId="urn:microsoft.com/office/officeart/2008/layout/LinedList"/>
    <dgm:cxn modelId="{D577060E-DAC6-E44E-AAB7-1A76326CDBC3}" srcId="{1E43684F-8EB0-4CAB-ADD7-116BFBA8103F}" destId="{B30CDFD5-F476-7045-907C-24069CD0DCB9}" srcOrd="1" destOrd="0" parTransId="{DF990842-90B4-614C-B78A-294A5357B142}" sibTransId="{7F94812C-2911-924C-9268-903B8EF0D510}"/>
    <dgm:cxn modelId="{27B5F546-5880-9943-AD4E-E337F8B32A89}" srcId="{1E43684F-8EB0-4CAB-ADD7-116BFBA8103F}" destId="{D1F4F1C2-DB5F-824E-916B-B171E36857E3}" srcOrd="3" destOrd="0" parTransId="{92F8D23A-3B42-C14F-8983-DA1E36B41DA2}" sibTransId="{459016FC-C511-474F-8091-2DF7D3837161}"/>
    <dgm:cxn modelId="{EEB26F51-AB8A-6343-8F75-A12084D5D22F}" type="presOf" srcId="{1E43684F-8EB0-4CAB-ADD7-116BFBA8103F}" destId="{96A0E977-1DEB-774E-99E7-50FFD1C26C4A}" srcOrd="0" destOrd="0" presId="urn:microsoft.com/office/officeart/2008/layout/LinedList"/>
    <dgm:cxn modelId="{50060175-1437-BA49-ABA1-E7D1DD4AB6CA}" type="presOf" srcId="{93B1C1D0-C76E-4ACC-80EC-8011F2E3DE37}" destId="{08D6AEA1-E30E-4142-9476-035A69EC5214}" srcOrd="0" destOrd="0" presId="urn:microsoft.com/office/officeart/2008/layout/LinedList"/>
    <dgm:cxn modelId="{2C668EC7-0C10-384B-BD64-0B2584D4FEB2}" type="presOf" srcId="{1F82A4D8-6B30-A843-82A0-E5EA70B14D64}" destId="{C0BD55AB-CCA1-7E46-B567-56B3520ABAD2}" srcOrd="0" destOrd="0" presId="urn:microsoft.com/office/officeart/2008/layout/LinedList"/>
    <dgm:cxn modelId="{08E4A3CC-7F59-1D49-9885-393382C3E0A9}" type="presOf" srcId="{D1F4F1C2-DB5F-824E-916B-B171E36857E3}" destId="{EC5B7517-536B-404B-A204-5398A391AD49}" srcOrd="0" destOrd="0" presId="urn:microsoft.com/office/officeart/2008/layout/LinedList"/>
    <dgm:cxn modelId="{22FA59D0-4F86-3A45-91A3-09817408D6B2}" srcId="{1E43684F-8EB0-4CAB-ADD7-116BFBA8103F}" destId="{1F82A4D8-6B30-A843-82A0-E5EA70B14D64}" srcOrd="2" destOrd="0" parTransId="{31FC8619-B699-CD4D-90AC-FD9A429D14C5}" sibTransId="{8A9984EE-0F6E-BC41-ABC5-1690081F4DD6}"/>
    <dgm:cxn modelId="{6449C856-61F5-3E41-9160-843A3B19D48B}" type="presParOf" srcId="{96A0E977-1DEB-774E-99E7-50FFD1C26C4A}" destId="{50C85F63-2DA8-F740-86BF-C7738FE18F8B}" srcOrd="0" destOrd="0" presId="urn:microsoft.com/office/officeart/2008/layout/LinedList"/>
    <dgm:cxn modelId="{9EF1D2FA-083E-9F46-9315-D4169412288A}" type="presParOf" srcId="{96A0E977-1DEB-774E-99E7-50FFD1C26C4A}" destId="{3F3EB86D-6E89-B346-8F37-46AF915460E5}" srcOrd="1" destOrd="0" presId="urn:microsoft.com/office/officeart/2008/layout/LinedList"/>
    <dgm:cxn modelId="{9D916866-FA29-8745-9EEC-80B8F6AA57ED}" type="presParOf" srcId="{3F3EB86D-6E89-B346-8F37-46AF915460E5}" destId="{08D6AEA1-E30E-4142-9476-035A69EC5214}" srcOrd="0" destOrd="0" presId="urn:microsoft.com/office/officeart/2008/layout/LinedList"/>
    <dgm:cxn modelId="{73BEEC73-E0F4-A741-90A9-05C38FBD8ABF}" type="presParOf" srcId="{3F3EB86D-6E89-B346-8F37-46AF915460E5}" destId="{BCAAADDA-8C6F-8447-858D-898749DB5B3D}" srcOrd="1" destOrd="0" presId="urn:microsoft.com/office/officeart/2008/layout/LinedList"/>
    <dgm:cxn modelId="{E1F1D130-EA68-CC4E-BBC9-A138B5B0EE75}" type="presParOf" srcId="{96A0E977-1DEB-774E-99E7-50FFD1C26C4A}" destId="{C5CC6947-6A28-1048-941A-3A872D89754E}" srcOrd="2" destOrd="0" presId="urn:microsoft.com/office/officeart/2008/layout/LinedList"/>
    <dgm:cxn modelId="{484BDFBE-D237-F74A-ADE6-DA766F4C5272}" type="presParOf" srcId="{96A0E977-1DEB-774E-99E7-50FFD1C26C4A}" destId="{73916793-D106-C74B-BCAF-BC8F36F629CB}" srcOrd="3" destOrd="0" presId="urn:microsoft.com/office/officeart/2008/layout/LinedList"/>
    <dgm:cxn modelId="{B50FB161-1E48-1B46-A810-B7EC8ADC00CB}" type="presParOf" srcId="{73916793-D106-C74B-BCAF-BC8F36F629CB}" destId="{742ADFA4-FD90-694F-A94B-A0063868E89A}" srcOrd="0" destOrd="0" presId="urn:microsoft.com/office/officeart/2008/layout/LinedList"/>
    <dgm:cxn modelId="{32FEB7A1-DE4A-824A-BC52-7147B6D6596C}" type="presParOf" srcId="{73916793-D106-C74B-BCAF-BC8F36F629CB}" destId="{D4AC4BD5-5D58-BA4B-9E35-DD7B90740885}" srcOrd="1" destOrd="0" presId="urn:microsoft.com/office/officeart/2008/layout/LinedList"/>
    <dgm:cxn modelId="{3EA4AB9E-F129-1444-9E48-0A6A031A143D}" type="presParOf" srcId="{96A0E977-1DEB-774E-99E7-50FFD1C26C4A}" destId="{74D35D5D-6741-0041-8F0C-8E21F915E51F}" srcOrd="4" destOrd="0" presId="urn:microsoft.com/office/officeart/2008/layout/LinedList"/>
    <dgm:cxn modelId="{D7940F63-F817-F848-842C-9F7A94FF977D}" type="presParOf" srcId="{96A0E977-1DEB-774E-99E7-50FFD1C26C4A}" destId="{AA1B5BDD-83F7-5447-B942-71FAC78EA958}" srcOrd="5" destOrd="0" presId="urn:microsoft.com/office/officeart/2008/layout/LinedList"/>
    <dgm:cxn modelId="{70C9D0A3-F747-9A4E-BCD9-79EEF14919A1}" type="presParOf" srcId="{AA1B5BDD-83F7-5447-B942-71FAC78EA958}" destId="{C0BD55AB-CCA1-7E46-B567-56B3520ABAD2}" srcOrd="0" destOrd="0" presId="urn:microsoft.com/office/officeart/2008/layout/LinedList"/>
    <dgm:cxn modelId="{772725FA-0BEC-CC41-AAAD-FC6D2BE60F52}" type="presParOf" srcId="{AA1B5BDD-83F7-5447-B942-71FAC78EA958}" destId="{17676CB4-CB0A-DF4D-9ED9-91A788346188}" srcOrd="1" destOrd="0" presId="urn:microsoft.com/office/officeart/2008/layout/LinedList"/>
    <dgm:cxn modelId="{BB6D107D-31A2-9F41-86EE-58711561DDAD}" type="presParOf" srcId="{96A0E977-1DEB-774E-99E7-50FFD1C26C4A}" destId="{1069F5BA-DFF8-6042-8CB9-4E83FFCA8DE8}" srcOrd="6" destOrd="0" presId="urn:microsoft.com/office/officeart/2008/layout/LinedList"/>
    <dgm:cxn modelId="{29545E73-CB14-674E-8D82-F0AA4DF9C135}" type="presParOf" srcId="{96A0E977-1DEB-774E-99E7-50FFD1C26C4A}" destId="{64B20331-B3AC-8640-AA05-82616F317AEA}" srcOrd="7" destOrd="0" presId="urn:microsoft.com/office/officeart/2008/layout/LinedList"/>
    <dgm:cxn modelId="{F137A5D0-730B-7441-BAE3-511DAB77CEA4}" type="presParOf" srcId="{64B20331-B3AC-8640-AA05-82616F317AEA}" destId="{EC5B7517-536B-404B-A204-5398A391AD49}" srcOrd="0" destOrd="0" presId="urn:microsoft.com/office/officeart/2008/layout/LinedList"/>
    <dgm:cxn modelId="{987192DA-3BA2-E744-BF9A-0CD06DFF175F}" type="presParOf" srcId="{64B20331-B3AC-8640-AA05-82616F317AEA}" destId="{CFCDC0B3-E051-EA48-99AC-B16578B9F0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C108BC-3DC2-406A-9945-09420578A09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FA62FCA-7018-430C-B0AB-04F4CF489D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tx1"/>
              </a:solidFill>
            </a:rPr>
            <a:t>I developed my first cross-platform app using Flutter and Back4App. </a:t>
          </a:r>
          <a:endParaRPr lang="en-US" sz="1400" dirty="0">
            <a:solidFill>
              <a:schemeClr val="tx1"/>
            </a:solidFill>
          </a:endParaRPr>
        </a:p>
      </dgm:t>
    </dgm:pt>
    <dgm:pt modelId="{B7100C89-0A79-48C5-B314-6B52EAD5E242}" type="parTrans" cxnId="{8CC4063C-D744-4CFB-83FF-6C1E05774BFB}">
      <dgm:prSet/>
      <dgm:spPr/>
      <dgm:t>
        <a:bodyPr/>
        <a:lstStyle/>
        <a:p>
          <a:endParaRPr lang="en-US"/>
        </a:p>
      </dgm:t>
    </dgm:pt>
    <dgm:pt modelId="{1F5290ED-57F2-43B4-9658-A4BB87A45DC5}" type="sibTrans" cxnId="{8CC4063C-D744-4CFB-83FF-6C1E05774BFB}">
      <dgm:prSet phldrT="1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0AECDB-93FF-4899-B885-F78265402A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tx1"/>
              </a:solidFill>
            </a:rPr>
            <a:t>During this project I gained knowledge in setting up and utilizing Android emulators and iOS simulators. </a:t>
          </a:r>
          <a:endParaRPr lang="en-US" sz="1400" dirty="0">
            <a:solidFill>
              <a:schemeClr val="tx1"/>
            </a:solidFill>
          </a:endParaRPr>
        </a:p>
      </dgm:t>
    </dgm:pt>
    <dgm:pt modelId="{66457C49-E6F5-4397-A565-BA054FC8DD70}" type="parTrans" cxnId="{2D15EA76-310B-47A2-A4F3-A2A610DDF966}">
      <dgm:prSet/>
      <dgm:spPr/>
      <dgm:t>
        <a:bodyPr/>
        <a:lstStyle/>
        <a:p>
          <a:endParaRPr lang="en-US"/>
        </a:p>
      </dgm:t>
    </dgm:pt>
    <dgm:pt modelId="{31DD9122-A6EA-4751-89FA-212B42AA9F65}" type="sibTrans" cxnId="{2D15EA76-310B-47A2-A4F3-A2A610DDF966}">
      <dgm:prSet phldrT="2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CA1919-8E3A-4A43-94C9-E52D80FDD6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tx1"/>
              </a:solidFill>
            </a:rPr>
            <a:t>I focused on incorporating functional requirements that would enhance the app's utility in my daily life. </a:t>
          </a:r>
          <a:endParaRPr lang="en-US" sz="1400" dirty="0">
            <a:solidFill>
              <a:schemeClr val="tx1"/>
            </a:solidFill>
          </a:endParaRPr>
        </a:p>
      </dgm:t>
    </dgm:pt>
    <dgm:pt modelId="{03A6793F-AD8D-48E6-9E8C-D273CFA25B76}" type="parTrans" cxnId="{BC45DBBB-107E-4F0D-9F71-43E191682E5B}">
      <dgm:prSet/>
      <dgm:spPr/>
      <dgm:t>
        <a:bodyPr/>
        <a:lstStyle/>
        <a:p>
          <a:endParaRPr lang="en-US"/>
        </a:p>
      </dgm:t>
    </dgm:pt>
    <dgm:pt modelId="{2B2A76BC-3F9D-41A4-820C-AD363B8AC331}" type="sibTrans" cxnId="{BC45DBBB-107E-4F0D-9F71-43E191682E5B}">
      <dgm:prSet phldrT="3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7636288-3C04-4D2B-B813-3C8532DE61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tx1"/>
              </a:solidFill>
            </a:rPr>
            <a:t>Although I faced some limitations due to time constraints, I plan to address these in future updates, including implementing background services for enhanced functionality.</a:t>
          </a:r>
          <a:endParaRPr lang="en-US" sz="1400" dirty="0">
            <a:solidFill>
              <a:schemeClr val="tx1"/>
            </a:solidFill>
          </a:endParaRPr>
        </a:p>
      </dgm:t>
    </dgm:pt>
    <dgm:pt modelId="{C9ED52BD-48E0-4E5A-AD8A-27B492DDE43D}" type="parTrans" cxnId="{E9469040-E461-44B7-8807-9ED8C1AB2EE2}">
      <dgm:prSet/>
      <dgm:spPr/>
      <dgm:t>
        <a:bodyPr/>
        <a:lstStyle/>
        <a:p>
          <a:endParaRPr lang="en-US"/>
        </a:p>
      </dgm:t>
    </dgm:pt>
    <dgm:pt modelId="{0FCBAAC8-EED7-407B-9D2E-9ECF3C6BE68B}" type="sibTrans" cxnId="{E9469040-E461-44B7-8807-9ED8C1AB2EE2}">
      <dgm:prSet phldrT="4" phldr="0"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E975AA-7943-4369-9977-0F3FD65276DD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>
            <a:lnSpc>
              <a:spcPct val="100000"/>
            </a:lnSpc>
          </a:pPr>
          <a:r>
            <a:rPr lang="en-US" sz="1400" b="0" kern="1200" dirty="0">
              <a:solidFill>
                <a:schemeClr val="tx1"/>
              </a:solidFill>
              <a:latin typeface="+mj-lt"/>
            </a:rPr>
            <a:t>Managing session tokens for authentication </a:t>
          </a:r>
          <a:r>
            <a:rPr lang="en-US" sz="1400" b="0" kern="1200" dirty="0">
              <a:solidFill>
                <a:schemeClr val="tx1"/>
              </a:solidFill>
              <a:latin typeface="Aptos (Body)"/>
            </a:rPr>
            <a:t>continuity</a:t>
          </a:r>
          <a:r>
            <a:rPr lang="en-US" sz="1400" b="0" kern="1200" dirty="0">
              <a:solidFill>
                <a:schemeClr val="tx1"/>
              </a:solidFill>
              <a:latin typeface="+mj-lt"/>
            </a:rPr>
            <a:t> was difficult. This was handled by storing the session token locally and using it for API requests</a:t>
          </a:r>
        </a:p>
      </dgm:t>
    </dgm:pt>
    <dgm:pt modelId="{185B5FAA-2F90-4C8C-B4DA-7E7D2B381249}" type="parTrans" cxnId="{796B384C-7C89-4988-89FD-0896E18DB25A}">
      <dgm:prSet/>
      <dgm:spPr/>
      <dgm:t>
        <a:bodyPr/>
        <a:lstStyle/>
        <a:p>
          <a:endParaRPr lang="en-US"/>
        </a:p>
      </dgm:t>
    </dgm:pt>
    <dgm:pt modelId="{1976A846-6DB3-49FD-A195-802BB281C1A9}" type="sibTrans" cxnId="{796B384C-7C89-4988-89FD-0896E18DB25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DA9F257-D687-4801-968C-FFE093E49C50}" type="pres">
      <dgm:prSet presAssocID="{9EC108BC-3DC2-406A-9945-09420578A098}" presName="root" presStyleCnt="0">
        <dgm:presLayoutVars>
          <dgm:dir/>
          <dgm:resizeHandles val="exact"/>
        </dgm:presLayoutVars>
      </dgm:prSet>
      <dgm:spPr/>
    </dgm:pt>
    <dgm:pt modelId="{AEE6BDE9-BDDD-4EE7-8362-2DF2B9059B0A}" type="pres">
      <dgm:prSet presAssocID="{9EC108BC-3DC2-406A-9945-09420578A098}" presName="container" presStyleCnt="0">
        <dgm:presLayoutVars>
          <dgm:dir/>
          <dgm:resizeHandles val="exact"/>
        </dgm:presLayoutVars>
      </dgm:prSet>
      <dgm:spPr/>
    </dgm:pt>
    <dgm:pt modelId="{8E905975-35E0-4552-8663-BFA597408D31}" type="pres">
      <dgm:prSet presAssocID="{FFA62FCA-7018-430C-B0AB-04F4CF489DD4}" presName="compNode" presStyleCnt="0"/>
      <dgm:spPr/>
    </dgm:pt>
    <dgm:pt modelId="{10197DB4-E607-4CF8-A27F-DB8EA8253537}" type="pres">
      <dgm:prSet presAssocID="{FFA62FCA-7018-430C-B0AB-04F4CF489DD4}" presName="iconBgRect" presStyleLbl="bgShp" presStyleIdx="0" presStyleCnt="5"/>
      <dgm:spPr/>
    </dgm:pt>
    <dgm:pt modelId="{49D2437D-5C0D-4A98-83DE-312CAB5381EB}" type="pres">
      <dgm:prSet presAssocID="{FFA62FCA-7018-430C-B0AB-04F4CF489DD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8AB62123-8BB9-4E93-8F82-416E076F6EFC}" type="pres">
      <dgm:prSet presAssocID="{FFA62FCA-7018-430C-B0AB-04F4CF489DD4}" presName="spaceRect" presStyleCnt="0"/>
      <dgm:spPr/>
    </dgm:pt>
    <dgm:pt modelId="{804A78E4-5140-49CC-B8C8-3D75CD9F56D3}" type="pres">
      <dgm:prSet presAssocID="{FFA62FCA-7018-430C-B0AB-04F4CF489DD4}" presName="textRect" presStyleLbl="revTx" presStyleIdx="0" presStyleCnt="5">
        <dgm:presLayoutVars>
          <dgm:chMax val="1"/>
          <dgm:chPref val="1"/>
        </dgm:presLayoutVars>
      </dgm:prSet>
      <dgm:spPr/>
    </dgm:pt>
    <dgm:pt modelId="{5D89BF70-5B9E-42E0-A435-C60927DDE996}" type="pres">
      <dgm:prSet presAssocID="{1F5290ED-57F2-43B4-9658-A4BB87A45DC5}" presName="sibTrans" presStyleLbl="sibTrans2D1" presStyleIdx="0" presStyleCnt="0"/>
      <dgm:spPr/>
    </dgm:pt>
    <dgm:pt modelId="{D973FE65-EAEF-4DE1-B0FF-11D485C84282}" type="pres">
      <dgm:prSet presAssocID="{B70AECDB-93FF-4899-B885-F78265402A44}" presName="compNode" presStyleCnt="0"/>
      <dgm:spPr/>
    </dgm:pt>
    <dgm:pt modelId="{9C0C3255-FEA8-4F73-BDDB-4139D115A516}" type="pres">
      <dgm:prSet presAssocID="{B70AECDB-93FF-4899-B885-F78265402A44}" presName="iconBgRect" presStyleLbl="bgShp" presStyleIdx="1" presStyleCnt="5"/>
      <dgm:spPr/>
    </dgm:pt>
    <dgm:pt modelId="{FFB41F93-40E9-4226-844A-6772D350691F}" type="pres">
      <dgm:prSet presAssocID="{B70AECDB-93FF-4899-B885-F78265402A4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241FEC3-29A4-4B12-9013-CFC98B4A028A}" type="pres">
      <dgm:prSet presAssocID="{B70AECDB-93FF-4899-B885-F78265402A44}" presName="spaceRect" presStyleCnt="0"/>
      <dgm:spPr/>
    </dgm:pt>
    <dgm:pt modelId="{21E3F3A1-5C34-4A1F-AF3E-38A9CAE80489}" type="pres">
      <dgm:prSet presAssocID="{B70AECDB-93FF-4899-B885-F78265402A44}" presName="textRect" presStyleLbl="revTx" presStyleIdx="1" presStyleCnt="5">
        <dgm:presLayoutVars>
          <dgm:chMax val="1"/>
          <dgm:chPref val="1"/>
        </dgm:presLayoutVars>
      </dgm:prSet>
      <dgm:spPr/>
    </dgm:pt>
    <dgm:pt modelId="{69CFDC30-1804-484E-A594-C84740EBA9C2}" type="pres">
      <dgm:prSet presAssocID="{31DD9122-A6EA-4751-89FA-212B42AA9F65}" presName="sibTrans" presStyleLbl="sibTrans2D1" presStyleIdx="0" presStyleCnt="0"/>
      <dgm:spPr/>
    </dgm:pt>
    <dgm:pt modelId="{E30CD182-FA56-4123-A209-A4CE4F8BE757}" type="pres">
      <dgm:prSet presAssocID="{D3CA1919-8E3A-4A43-94C9-E52D80FDD6E5}" presName="compNode" presStyleCnt="0"/>
      <dgm:spPr/>
    </dgm:pt>
    <dgm:pt modelId="{6006582E-F546-4CF0-81F4-0F3823C9F4AE}" type="pres">
      <dgm:prSet presAssocID="{D3CA1919-8E3A-4A43-94C9-E52D80FDD6E5}" presName="iconBgRect" presStyleLbl="bgShp" presStyleIdx="2" presStyleCnt="5"/>
      <dgm:spPr/>
    </dgm:pt>
    <dgm:pt modelId="{03CEAC43-3D32-4785-A702-438AB44A0778}" type="pres">
      <dgm:prSet presAssocID="{D3CA1919-8E3A-4A43-94C9-E52D80FDD6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2D28DAC-2931-4F34-8CBC-87CFE2145F9C}" type="pres">
      <dgm:prSet presAssocID="{D3CA1919-8E3A-4A43-94C9-E52D80FDD6E5}" presName="spaceRect" presStyleCnt="0"/>
      <dgm:spPr/>
    </dgm:pt>
    <dgm:pt modelId="{BEE483A6-83F8-44CE-9906-60EC0853C062}" type="pres">
      <dgm:prSet presAssocID="{D3CA1919-8E3A-4A43-94C9-E52D80FDD6E5}" presName="textRect" presStyleLbl="revTx" presStyleIdx="2" presStyleCnt="5">
        <dgm:presLayoutVars>
          <dgm:chMax val="1"/>
          <dgm:chPref val="1"/>
        </dgm:presLayoutVars>
      </dgm:prSet>
      <dgm:spPr/>
    </dgm:pt>
    <dgm:pt modelId="{942B3666-A553-47F4-B287-D5B1378252EE}" type="pres">
      <dgm:prSet presAssocID="{2B2A76BC-3F9D-41A4-820C-AD363B8AC331}" presName="sibTrans" presStyleLbl="sibTrans2D1" presStyleIdx="0" presStyleCnt="0"/>
      <dgm:spPr/>
    </dgm:pt>
    <dgm:pt modelId="{9D50641C-8FA1-43AF-80A7-A74A1201FEC5}" type="pres">
      <dgm:prSet presAssocID="{17636288-3C04-4D2B-B813-3C8532DE6102}" presName="compNode" presStyleCnt="0"/>
      <dgm:spPr/>
    </dgm:pt>
    <dgm:pt modelId="{F089AA79-8AB2-446F-BA76-C456C53A03DD}" type="pres">
      <dgm:prSet presAssocID="{17636288-3C04-4D2B-B813-3C8532DE6102}" presName="iconBgRect" presStyleLbl="bgShp" presStyleIdx="3" presStyleCnt="5"/>
      <dgm:spPr/>
    </dgm:pt>
    <dgm:pt modelId="{29FC9010-4A54-4CA0-92AD-173D677288FB}" type="pres">
      <dgm:prSet presAssocID="{17636288-3C04-4D2B-B813-3C8532DE610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E6F91DE-6D77-438C-8B53-BCCEB83F76D0}" type="pres">
      <dgm:prSet presAssocID="{17636288-3C04-4D2B-B813-3C8532DE6102}" presName="spaceRect" presStyleCnt="0"/>
      <dgm:spPr/>
    </dgm:pt>
    <dgm:pt modelId="{68EF8A4D-389B-4010-86D5-F46ADCB70BFF}" type="pres">
      <dgm:prSet presAssocID="{17636288-3C04-4D2B-B813-3C8532DE6102}" presName="textRect" presStyleLbl="revTx" presStyleIdx="3" presStyleCnt="5">
        <dgm:presLayoutVars>
          <dgm:chMax val="1"/>
          <dgm:chPref val="1"/>
        </dgm:presLayoutVars>
      </dgm:prSet>
      <dgm:spPr/>
    </dgm:pt>
    <dgm:pt modelId="{E8556218-6E31-4FF2-8A10-1BE3931AC598}" type="pres">
      <dgm:prSet presAssocID="{0FCBAAC8-EED7-407B-9D2E-9ECF3C6BE68B}" presName="sibTrans" presStyleLbl="sibTrans2D1" presStyleIdx="0" presStyleCnt="0"/>
      <dgm:spPr/>
    </dgm:pt>
    <dgm:pt modelId="{BD6B0070-272B-45E7-97E7-B0B31DF09D55}" type="pres">
      <dgm:prSet presAssocID="{D1E975AA-7943-4369-9977-0F3FD65276DD}" presName="compNode" presStyleCnt="0"/>
      <dgm:spPr/>
    </dgm:pt>
    <dgm:pt modelId="{BDC39ACA-56CB-469D-BDAF-28849E27702B}" type="pres">
      <dgm:prSet presAssocID="{D1E975AA-7943-4369-9977-0F3FD65276DD}" presName="iconBgRect" presStyleLbl="bgShp" presStyleIdx="4" presStyleCnt="5"/>
      <dgm:spPr/>
    </dgm:pt>
    <dgm:pt modelId="{96BF4E6C-B918-4261-AAC8-DBC57876E86F}" type="pres">
      <dgm:prSet presAssocID="{D1E975AA-7943-4369-9977-0F3FD65276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271188EC-2DE1-4296-A79A-DE7E67D6B6F8}" type="pres">
      <dgm:prSet presAssocID="{D1E975AA-7943-4369-9977-0F3FD65276DD}" presName="spaceRect" presStyleCnt="0"/>
      <dgm:spPr/>
    </dgm:pt>
    <dgm:pt modelId="{FD39F0F1-5A52-42AE-BCAD-B74585ED8FE3}" type="pres">
      <dgm:prSet presAssocID="{D1E975AA-7943-4369-9977-0F3FD65276DD}" presName="textRect" presStyleLbl="revTx" presStyleIdx="4" presStyleCnt="5" custScaleX="102934" custScaleY="191295">
        <dgm:presLayoutVars>
          <dgm:chMax val="1"/>
          <dgm:chPref val="1"/>
        </dgm:presLayoutVars>
      </dgm:prSet>
      <dgm:spPr>
        <a:xfrm>
          <a:off x="4942957" y="2452790"/>
          <a:ext cx="2148945" cy="911674"/>
        </a:xfrm>
        <a:prstGeom prst="rect">
          <a:avLst/>
        </a:prstGeom>
      </dgm:spPr>
    </dgm:pt>
  </dgm:ptLst>
  <dgm:cxnLst>
    <dgm:cxn modelId="{5F5EB202-0E0B-DC41-9DF4-A85A1D88E0A3}" type="presOf" srcId="{B70AECDB-93FF-4899-B885-F78265402A44}" destId="{21E3F3A1-5C34-4A1F-AF3E-38A9CAE80489}" srcOrd="0" destOrd="0" presId="urn:microsoft.com/office/officeart/2018/2/layout/IconCircleList"/>
    <dgm:cxn modelId="{F0CF9713-7477-3F47-8049-A5754ABEF058}" type="presOf" srcId="{FFA62FCA-7018-430C-B0AB-04F4CF489DD4}" destId="{804A78E4-5140-49CC-B8C8-3D75CD9F56D3}" srcOrd="0" destOrd="0" presId="urn:microsoft.com/office/officeart/2018/2/layout/IconCircleList"/>
    <dgm:cxn modelId="{7CEA962D-ADC5-5E4F-8922-C32FAC38AFF1}" type="presOf" srcId="{9EC108BC-3DC2-406A-9945-09420578A098}" destId="{0DA9F257-D687-4801-968C-FFE093E49C50}" srcOrd="0" destOrd="0" presId="urn:microsoft.com/office/officeart/2018/2/layout/IconCircleList"/>
    <dgm:cxn modelId="{BB46DA31-B6C6-6543-89A2-573174302AB9}" type="presOf" srcId="{1F5290ED-57F2-43B4-9658-A4BB87A45DC5}" destId="{5D89BF70-5B9E-42E0-A435-C60927DDE996}" srcOrd="0" destOrd="0" presId="urn:microsoft.com/office/officeart/2018/2/layout/IconCircleList"/>
    <dgm:cxn modelId="{AD216633-85B7-3340-8689-CF27EFD640C7}" type="presOf" srcId="{17636288-3C04-4D2B-B813-3C8532DE6102}" destId="{68EF8A4D-389B-4010-86D5-F46ADCB70BFF}" srcOrd="0" destOrd="0" presId="urn:microsoft.com/office/officeart/2018/2/layout/IconCircleList"/>
    <dgm:cxn modelId="{CF3F6734-6557-480D-8BF4-93CAA94D7181}" type="presOf" srcId="{D1E975AA-7943-4369-9977-0F3FD65276DD}" destId="{FD39F0F1-5A52-42AE-BCAD-B74585ED8FE3}" srcOrd="0" destOrd="0" presId="urn:microsoft.com/office/officeart/2018/2/layout/IconCircleList"/>
    <dgm:cxn modelId="{8CC4063C-D744-4CFB-83FF-6C1E05774BFB}" srcId="{9EC108BC-3DC2-406A-9945-09420578A098}" destId="{FFA62FCA-7018-430C-B0AB-04F4CF489DD4}" srcOrd="0" destOrd="0" parTransId="{B7100C89-0A79-48C5-B314-6B52EAD5E242}" sibTransId="{1F5290ED-57F2-43B4-9658-A4BB87A45DC5}"/>
    <dgm:cxn modelId="{FA84B83D-EF87-454B-9CF3-0FD3FB3D81EE}" type="presOf" srcId="{2B2A76BC-3F9D-41A4-820C-AD363B8AC331}" destId="{942B3666-A553-47F4-B287-D5B1378252EE}" srcOrd="0" destOrd="0" presId="urn:microsoft.com/office/officeart/2018/2/layout/IconCircleList"/>
    <dgm:cxn modelId="{E9469040-E461-44B7-8807-9ED8C1AB2EE2}" srcId="{9EC108BC-3DC2-406A-9945-09420578A098}" destId="{17636288-3C04-4D2B-B813-3C8532DE6102}" srcOrd="3" destOrd="0" parTransId="{C9ED52BD-48E0-4E5A-AD8A-27B492DDE43D}" sibTransId="{0FCBAAC8-EED7-407B-9D2E-9ECF3C6BE68B}"/>
    <dgm:cxn modelId="{796B384C-7C89-4988-89FD-0896E18DB25A}" srcId="{9EC108BC-3DC2-406A-9945-09420578A098}" destId="{D1E975AA-7943-4369-9977-0F3FD65276DD}" srcOrd="4" destOrd="0" parTransId="{185B5FAA-2F90-4C8C-B4DA-7E7D2B381249}" sibTransId="{1976A846-6DB3-49FD-A195-802BB281C1A9}"/>
    <dgm:cxn modelId="{2D15EA76-310B-47A2-A4F3-A2A610DDF966}" srcId="{9EC108BC-3DC2-406A-9945-09420578A098}" destId="{B70AECDB-93FF-4899-B885-F78265402A44}" srcOrd="1" destOrd="0" parTransId="{66457C49-E6F5-4397-A565-BA054FC8DD70}" sibTransId="{31DD9122-A6EA-4751-89FA-212B42AA9F65}"/>
    <dgm:cxn modelId="{389E8390-B1BE-4C83-9521-895E89ED9919}" type="presOf" srcId="{0FCBAAC8-EED7-407B-9D2E-9ECF3C6BE68B}" destId="{E8556218-6E31-4FF2-8A10-1BE3931AC598}" srcOrd="0" destOrd="0" presId="urn:microsoft.com/office/officeart/2018/2/layout/IconCircleList"/>
    <dgm:cxn modelId="{414E3BB5-66A7-434A-8DB2-BDDE29F720AD}" type="presOf" srcId="{D3CA1919-8E3A-4A43-94C9-E52D80FDD6E5}" destId="{BEE483A6-83F8-44CE-9906-60EC0853C062}" srcOrd="0" destOrd="0" presId="urn:microsoft.com/office/officeart/2018/2/layout/IconCircleList"/>
    <dgm:cxn modelId="{BC45DBBB-107E-4F0D-9F71-43E191682E5B}" srcId="{9EC108BC-3DC2-406A-9945-09420578A098}" destId="{D3CA1919-8E3A-4A43-94C9-E52D80FDD6E5}" srcOrd="2" destOrd="0" parTransId="{03A6793F-AD8D-48E6-9E8C-D273CFA25B76}" sibTransId="{2B2A76BC-3F9D-41A4-820C-AD363B8AC331}"/>
    <dgm:cxn modelId="{8A53DED0-CA58-8E4E-B1A1-C49B535805BD}" type="presOf" srcId="{31DD9122-A6EA-4751-89FA-212B42AA9F65}" destId="{69CFDC30-1804-484E-A594-C84740EBA9C2}" srcOrd="0" destOrd="0" presId="urn:microsoft.com/office/officeart/2018/2/layout/IconCircleList"/>
    <dgm:cxn modelId="{0C01306C-D393-8C48-87C9-CC470A8E0062}" type="presParOf" srcId="{0DA9F257-D687-4801-968C-FFE093E49C50}" destId="{AEE6BDE9-BDDD-4EE7-8362-2DF2B9059B0A}" srcOrd="0" destOrd="0" presId="urn:microsoft.com/office/officeart/2018/2/layout/IconCircleList"/>
    <dgm:cxn modelId="{0454AA0B-72CB-A542-BA33-4E9B0F732B01}" type="presParOf" srcId="{AEE6BDE9-BDDD-4EE7-8362-2DF2B9059B0A}" destId="{8E905975-35E0-4552-8663-BFA597408D31}" srcOrd="0" destOrd="0" presId="urn:microsoft.com/office/officeart/2018/2/layout/IconCircleList"/>
    <dgm:cxn modelId="{9DCADD25-18A3-A540-B959-0C8BD253168E}" type="presParOf" srcId="{8E905975-35E0-4552-8663-BFA597408D31}" destId="{10197DB4-E607-4CF8-A27F-DB8EA8253537}" srcOrd="0" destOrd="0" presId="urn:microsoft.com/office/officeart/2018/2/layout/IconCircleList"/>
    <dgm:cxn modelId="{7CA77D31-E59C-8046-8D28-6E3EE33EE9DE}" type="presParOf" srcId="{8E905975-35E0-4552-8663-BFA597408D31}" destId="{49D2437D-5C0D-4A98-83DE-312CAB5381EB}" srcOrd="1" destOrd="0" presId="urn:microsoft.com/office/officeart/2018/2/layout/IconCircleList"/>
    <dgm:cxn modelId="{420D4E7D-74A3-F640-B962-710BF93DBE72}" type="presParOf" srcId="{8E905975-35E0-4552-8663-BFA597408D31}" destId="{8AB62123-8BB9-4E93-8F82-416E076F6EFC}" srcOrd="2" destOrd="0" presId="urn:microsoft.com/office/officeart/2018/2/layout/IconCircleList"/>
    <dgm:cxn modelId="{C18477B3-AC5E-224E-B797-460EBF3F321B}" type="presParOf" srcId="{8E905975-35E0-4552-8663-BFA597408D31}" destId="{804A78E4-5140-49CC-B8C8-3D75CD9F56D3}" srcOrd="3" destOrd="0" presId="urn:microsoft.com/office/officeart/2018/2/layout/IconCircleList"/>
    <dgm:cxn modelId="{EAD4D80E-8CC5-B943-8DC6-A1B3214B9FEB}" type="presParOf" srcId="{AEE6BDE9-BDDD-4EE7-8362-2DF2B9059B0A}" destId="{5D89BF70-5B9E-42E0-A435-C60927DDE996}" srcOrd="1" destOrd="0" presId="urn:microsoft.com/office/officeart/2018/2/layout/IconCircleList"/>
    <dgm:cxn modelId="{01F32C55-73DA-E74C-B588-6B941F68D597}" type="presParOf" srcId="{AEE6BDE9-BDDD-4EE7-8362-2DF2B9059B0A}" destId="{D973FE65-EAEF-4DE1-B0FF-11D485C84282}" srcOrd="2" destOrd="0" presId="urn:microsoft.com/office/officeart/2018/2/layout/IconCircleList"/>
    <dgm:cxn modelId="{FEFAE6AF-4891-9349-8025-AAC97ABCF09C}" type="presParOf" srcId="{D973FE65-EAEF-4DE1-B0FF-11D485C84282}" destId="{9C0C3255-FEA8-4F73-BDDB-4139D115A516}" srcOrd="0" destOrd="0" presId="urn:microsoft.com/office/officeart/2018/2/layout/IconCircleList"/>
    <dgm:cxn modelId="{7662DCF1-BF18-8846-8773-DF444F08C3F7}" type="presParOf" srcId="{D973FE65-EAEF-4DE1-B0FF-11D485C84282}" destId="{FFB41F93-40E9-4226-844A-6772D350691F}" srcOrd="1" destOrd="0" presId="urn:microsoft.com/office/officeart/2018/2/layout/IconCircleList"/>
    <dgm:cxn modelId="{62B949DC-DCA6-7A47-BA43-E7C2535DBEC6}" type="presParOf" srcId="{D973FE65-EAEF-4DE1-B0FF-11D485C84282}" destId="{8241FEC3-29A4-4B12-9013-CFC98B4A028A}" srcOrd="2" destOrd="0" presId="urn:microsoft.com/office/officeart/2018/2/layout/IconCircleList"/>
    <dgm:cxn modelId="{8DC88313-7A46-CE48-A5B6-6607911B0BB2}" type="presParOf" srcId="{D973FE65-EAEF-4DE1-B0FF-11D485C84282}" destId="{21E3F3A1-5C34-4A1F-AF3E-38A9CAE80489}" srcOrd="3" destOrd="0" presId="urn:microsoft.com/office/officeart/2018/2/layout/IconCircleList"/>
    <dgm:cxn modelId="{770D6C13-7350-F940-AE89-964ACA1A6F10}" type="presParOf" srcId="{AEE6BDE9-BDDD-4EE7-8362-2DF2B9059B0A}" destId="{69CFDC30-1804-484E-A594-C84740EBA9C2}" srcOrd="3" destOrd="0" presId="urn:microsoft.com/office/officeart/2018/2/layout/IconCircleList"/>
    <dgm:cxn modelId="{A3909C49-16C7-3549-9FDC-E17379BF8BAD}" type="presParOf" srcId="{AEE6BDE9-BDDD-4EE7-8362-2DF2B9059B0A}" destId="{E30CD182-FA56-4123-A209-A4CE4F8BE757}" srcOrd="4" destOrd="0" presId="urn:microsoft.com/office/officeart/2018/2/layout/IconCircleList"/>
    <dgm:cxn modelId="{06C05385-CAC6-FA44-8F25-C0F8AEA6BEDC}" type="presParOf" srcId="{E30CD182-FA56-4123-A209-A4CE4F8BE757}" destId="{6006582E-F546-4CF0-81F4-0F3823C9F4AE}" srcOrd="0" destOrd="0" presId="urn:microsoft.com/office/officeart/2018/2/layout/IconCircleList"/>
    <dgm:cxn modelId="{DD56A0D2-20A9-7749-A26B-0899E8D13A12}" type="presParOf" srcId="{E30CD182-FA56-4123-A209-A4CE4F8BE757}" destId="{03CEAC43-3D32-4785-A702-438AB44A0778}" srcOrd="1" destOrd="0" presId="urn:microsoft.com/office/officeart/2018/2/layout/IconCircleList"/>
    <dgm:cxn modelId="{96AE5C17-274E-8745-8C9A-9DA11EC6A94C}" type="presParOf" srcId="{E30CD182-FA56-4123-A209-A4CE4F8BE757}" destId="{72D28DAC-2931-4F34-8CBC-87CFE2145F9C}" srcOrd="2" destOrd="0" presId="urn:microsoft.com/office/officeart/2018/2/layout/IconCircleList"/>
    <dgm:cxn modelId="{67B0E70A-8BBC-4A42-B399-BAD6A6457CCE}" type="presParOf" srcId="{E30CD182-FA56-4123-A209-A4CE4F8BE757}" destId="{BEE483A6-83F8-44CE-9906-60EC0853C062}" srcOrd="3" destOrd="0" presId="urn:microsoft.com/office/officeart/2018/2/layout/IconCircleList"/>
    <dgm:cxn modelId="{B73151DF-F343-3F42-8108-0809B2FBB569}" type="presParOf" srcId="{AEE6BDE9-BDDD-4EE7-8362-2DF2B9059B0A}" destId="{942B3666-A553-47F4-B287-D5B1378252EE}" srcOrd="5" destOrd="0" presId="urn:microsoft.com/office/officeart/2018/2/layout/IconCircleList"/>
    <dgm:cxn modelId="{F4522E48-EE7E-4A40-AD13-27DD1103B004}" type="presParOf" srcId="{AEE6BDE9-BDDD-4EE7-8362-2DF2B9059B0A}" destId="{9D50641C-8FA1-43AF-80A7-A74A1201FEC5}" srcOrd="6" destOrd="0" presId="urn:microsoft.com/office/officeart/2018/2/layout/IconCircleList"/>
    <dgm:cxn modelId="{EA870377-47E4-2E44-99AC-5E3CBD117201}" type="presParOf" srcId="{9D50641C-8FA1-43AF-80A7-A74A1201FEC5}" destId="{F089AA79-8AB2-446F-BA76-C456C53A03DD}" srcOrd="0" destOrd="0" presId="urn:microsoft.com/office/officeart/2018/2/layout/IconCircleList"/>
    <dgm:cxn modelId="{971195B6-054D-A84E-9035-AEEF85BF5E90}" type="presParOf" srcId="{9D50641C-8FA1-43AF-80A7-A74A1201FEC5}" destId="{29FC9010-4A54-4CA0-92AD-173D677288FB}" srcOrd="1" destOrd="0" presId="urn:microsoft.com/office/officeart/2018/2/layout/IconCircleList"/>
    <dgm:cxn modelId="{AA2A2E55-FC9C-0648-9128-D3535E26F3AD}" type="presParOf" srcId="{9D50641C-8FA1-43AF-80A7-A74A1201FEC5}" destId="{8E6F91DE-6D77-438C-8B53-BCCEB83F76D0}" srcOrd="2" destOrd="0" presId="urn:microsoft.com/office/officeart/2018/2/layout/IconCircleList"/>
    <dgm:cxn modelId="{5402B7FC-8157-7C42-8D7C-9ECEBCF0FA63}" type="presParOf" srcId="{9D50641C-8FA1-43AF-80A7-A74A1201FEC5}" destId="{68EF8A4D-389B-4010-86D5-F46ADCB70BFF}" srcOrd="3" destOrd="0" presId="urn:microsoft.com/office/officeart/2018/2/layout/IconCircleList"/>
    <dgm:cxn modelId="{02D66255-F512-4EA6-80DD-0A82693342C5}" type="presParOf" srcId="{AEE6BDE9-BDDD-4EE7-8362-2DF2B9059B0A}" destId="{E8556218-6E31-4FF2-8A10-1BE3931AC598}" srcOrd="7" destOrd="0" presId="urn:microsoft.com/office/officeart/2018/2/layout/IconCircleList"/>
    <dgm:cxn modelId="{D8D611D4-4BE4-4268-A204-00A1E8AAA33A}" type="presParOf" srcId="{AEE6BDE9-BDDD-4EE7-8362-2DF2B9059B0A}" destId="{BD6B0070-272B-45E7-97E7-B0B31DF09D55}" srcOrd="8" destOrd="0" presId="urn:microsoft.com/office/officeart/2018/2/layout/IconCircleList"/>
    <dgm:cxn modelId="{D0B3DF3B-CB59-472B-BF42-A12FBD6CB904}" type="presParOf" srcId="{BD6B0070-272B-45E7-97E7-B0B31DF09D55}" destId="{BDC39ACA-56CB-469D-BDAF-28849E27702B}" srcOrd="0" destOrd="0" presId="urn:microsoft.com/office/officeart/2018/2/layout/IconCircleList"/>
    <dgm:cxn modelId="{14E2B756-172A-4E60-A71A-70BDC9FEDB0A}" type="presParOf" srcId="{BD6B0070-272B-45E7-97E7-B0B31DF09D55}" destId="{96BF4E6C-B918-4261-AAC8-DBC57876E86F}" srcOrd="1" destOrd="0" presId="urn:microsoft.com/office/officeart/2018/2/layout/IconCircleList"/>
    <dgm:cxn modelId="{3C4A6E83-CE40-4BDC-85AB-1117C73A8E08}" type="presParOf" srcId="{BD6B0070-272B-45E7-97E7-B0B31DF09D55}" destId="{271188EC-2DE1-4296-A79A-DE7E67D6B6F8}" srcOrd="2" destOrd="0" presId="urn:microsoft.com/office/officeart/2018/2/layout/IconCircleList"/>
    <dgm:cxn modelId="{FAA4038D-3B6A-45CF-A0C9-F46BEEFCBC28}" type="presParOf" srcId="{BD6B0070-272B-45E7-97E7-B0B31DF09D55}" destId="{FD39F0F1-5A52-42AE-BCAD-B74585ED8F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CA91C-610A-724D-A6A4-FB3EED7D5ACA}">
      <dsp:nvSpPr>
        <dsp:cNvPr id="0" name=""/>
        <dsp:cNvSpPr/>
      </dsp:nvSpPr>
      <dsp:spPr>
        <a:xfrm>
          <a:off x="0" y="20543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0" kern="1200" dirty="0">
              <a:solidFill>
                <a:schemeClr val="tx1"/>
              </a:solidFill>
            </a:rPr>
            <a:t>Users can </a:t>
          </a:r>
          <a:r>
            <a:rPr lang="en-GB" sz="2300" b="1" kern="1200" dirty="0">
              <a:solidFill>
                <a:schemeClr val="tx1"/>
              </a:solidFill>
            </a:rPr>
            <a:t>sign up, sign in, and sign out </a:t>
          </a:r>
          <a:r>
            <a:rPr lang="en-GB" sz="2300" b="0" kern="1200" dirty="0">
              <a:solidFill>
                <a:schemeClr val="tx1"/>
              </a:solidFill>
            </a:rPr>
            <a:t>of the application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586" y="233017"/>
        <a:ext cx="8142473" cy="509938"/>
      </dsp:txXfrm>
    </dsp:sp>
    <dsp:sp modelId="{BC3A8A5A-5235-5548-8C75-9C87E667D46E}">
      <dsp:nvSpPr>
        <dsp:cNvPr id="0" name=""/>
        <dsp:cNvSpPr/>
      </dsp:nvSpPr>
      <dsp:spPr>
        <a:xfrm>
          <a:off x="0" y="83678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Users can create tasks with a </a:t>
          </a:r>
          <a:r>
            <a:rPr lang="en-IN" sz="2300" b="1" kern="1200" dirty="0">
              <a:solidFill>
                <a:schemeClr val="tx1"/>
              </a:solidFill>
            </a:rPr>
            <a:t>Title</a:t>
          </a:r>
          <a:r>
            <a:rPr lang="en-IN" sz="2300" kern="1200" dirty="0">
              <a:solidFill>
                <a:schemeClr val="tx1"/>
              </a:solidFill>
            </a:rPr>
            <a:t>, </a:t>
          </a:r>
          <a:r>
            <a:rPr lang="en-IN" sz="2300" b="1" kern="1200" dirty="0">
              <a:solidFill>
                <a:schemeClr val="tx1"/>
              </a:solidFill>
            </a:rPr>
            <a:t>Description</a:t>
          </a:r>
          <a:r>
            <a:rPr lang="en-IN" sz="2300" kern="1200" dirty="0">
              <a:solidFill>
                <a:schemeClr val="tx1"/>
              </a:solidFill>
            </a:rPr>
            <a:t>, and </a:t>
          </a:r>
          <a:r>
            <a:rPr lang="en-IN" sz="2300" b="1" kern="1200" dirty="0">
              <a:solidFill>
                <a:schemeClr val="tx1"/>
              </a:solidFill>
            </a:rPr>
            <a:t>Due Date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586" y="864367"/>
        <a:ext cx="8142473" cy="509938"/>
      </dsp:txXfrm>
    </dsp:sp>
    <dsp:sp modelId="{2C68BB39-8D8D-FF44-BE02-5D9DF83B4116}">
      <dsp:nvSpPr>
        <dsp:cNvPr id="0" name=""/>
        <dsp:cNvSpPr/>
      </dsp:nvSpPr>
      <dsp:spPr>
        <a:xfrm>
          <a:off x="0" y="146813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kern="1200" dirty="0">
              <a:solidFill>
                <a:schemeClr val="tx1"/>
              </a:solidFill>
            </a:rPr>
            <a:t>Users should be able to </a:t>
          </a:r>
          <a:r>
            <a:rPr lang="en-IN" sz="2300" b="1" kern="1200" dirty="0">
              <a:solidFill>
                <a:schemeClr val="tx1"/>
              </a:solidFill>
            </a:rPr>
            <a:t>view all tasks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586" y="1495717"/>
        <a:ext cx="8142473" cy="509938"/>
      </dsp:txXfrm>
    </dsp:sp>
    <dsp:sp modelId="{FAAA16F3-598C-7B4F-834D-5B1BEDD0247A}">
      <dsp:nvSpPr>
        <dsp:cNvPr id="0" name=""/>
        <dsp:cNvSpPr/>
      </dsp:nvSpPr>
      <dsp:spPr>
        <a:xfrm>
          <a:off x="0" y="209948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b="0" kern="1200" dirty="0">
              <a:solidFill>
                <a:schemeClr val="tx1"/>
              </a:solidFill>
            </a:rPr>
            <a:t>Users can mark tasks as</a:t>
          </a:r>
          <a:r>
            <a:rPr lang="en-IN" sz="2300" b="1" kern="1200" dirty="0">
              <a:solidFill>
                <a:schemeClr val="tx1"/>
              </a:solidFill>
            </a:rPr>
            <a:t> complete or incomplete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7586" y="2127067"/>
        <a:ext cx="8142473" cy="509938"/>
      </dsp:txXfrm>
    </dsp:sp>
    <dsp:sp modelId="{B2FCEDBF-05A7-1849-965F-A22F2D63DBD2}">
      <dsp:nvSpPr>
        <dsp:cNvPr id="0" name=""/>
        <dsp:cNvSpPr/>
      </dsp:nvSpPr>
      <dsp:spPr>
        <a:xfrm>
          <a:off x="0" y="273083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tx1"/>
              </a:solidFill>
            </a:rPr>
            <a:t>Users can </a:t>
          </a:r>
          <a:r>
            <a:rPr lang="en-US" sz="2300" b="1" kern="1200" dirty="0">
              <a:solidFill>
                <a:schemeClr val="tx1"/>
              </a:solidFill>
            </a:rPr>
            <a:t>search</a:t>
          </a:r>
          <a:r>
            <a:rPr lang="en-US" sz="2300" b="0" kern="1200" dirty="0">
              <a:solidFill>
                <a:schemeClr val="tx1"/>
              </a:solidFill>
            </a:rPr>
            <a:t> task by </a:t>
          </a:r>
          <a:r>
            <a:rPr lang="en-US" sz="2300" b="1" kern="1200" dirty="0">
              <a:solidFill>
                <a:schemeClr val="tx1"/>
              </a:solidFill>
            </a:rPr>
            <a:t>Title </a:t>
          </a:r>
          <a:r>
            <a:rPr lang="en-US" sz="2300" b="0" kern="1200" dirty="0">
              <a:solidFill>
                <a:schemeClr val="tx1"/>
              </a:solidFill>
            </a:rPr>
            <a:t>or</a:t>
          </a:r>
          <a:r>
            <a:rPr lang="en-US" sz="2300" b="1" kern="1200" dirty="0">
              <a:solidFill>
                <a:schemeClr val="tx1"/>
              </a:solidFill>
            </a:rPr>
            <a:t> Description</a:t>
          </a:r>
        </a:p>
      </dsp:txBody>
      <dsp:txXfrm>
        <a:off x="27586" y="2758417"/>
        <a:ext cx="8142473" cy="509938"/>
      </dsp:txXfrm>
    </dsp:sp>
    <dsp:sp modelId="{D1C29EA8-D4A0-0E49-B413-F840913835E5}">
      <dsp:nvSpPr>
        <dsp:cNvPr id="0" name=""/>
        <dsp:cNvSpPr/>
      </dsp:nvSpPr>
      <dsp:spPr>
        <a:xfrm>
          <a:off x="0" y="3362181"/>
          <a:ext cx="8197645" cy="5651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tx1"/>
              </a:solidFill>
            </a:rPr>
            <a:t>Users can </a:t>
          </a:r>
          <a:r>
            <a:rPr lang="en-US" sz="2300" b="1" kern="1200" dirty="0">
              <a:solidFill>
                <a:schemeClr val="tx1"/>
              </a:solidFill>
            </a:rPr>
            <a:t>sort task by due date</a:t>
          </a:r>
        </a:p>
      </dsp:txBody>
      <dsp:txXfrm>
        <a:off x="27586" y="3389767"/>
        <a:ext cx="8142473" cy="5099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EEEAF-1F76-DC43-8962-5296FE6BF914}">
      <dsp:nvSpPr>
        <dsp:cNvPr id="0" name=""/>
        <dsp:cNvSpPr/>
      </dsp:nvSpPr>
      <dsp:spPr>
        <a:xfrm>
          <a:off x="3749653" y="2547792"/>
          <a:ext cx="91440" cy="2648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828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924C9-6E29-8947-A8FF-357AC9495DA0}">
      <dsp:nvSpPr>
        <dsp:cNvPr id="0" name=""/>
        <dsp:cNvSpPr/>
      </dsp:nvSpPr>
      <dsp:spPr>
        <a:xfrm>
          <a:off x="3749653" y="1704744"/>
          <a:ext cx="91440" cy="2648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828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42EFA2-4D8E-E446-8020-3FB744C0FBAF}">
      <dsp:nvSpPr>
        <dsp:cNvPr id="0" name=""/>
        <dsp:cNvSpPr/>
      </dsp:nvSpPr>
      <dsp:spPr>
        <a:xfrm>
          <a:off x="2682437" y="861695"/>
          <a:ext cx="1112935" cy="264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72"/>
              </a:lnTo>
              <a:lnTo>
                <a:pt x="1112935" y="180472"/>
              </a:lnTo>
              <a:lnTo>
                <a:pt x="1112935" y="264828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723C7D-4BFD-F84B-8E0F-D2F281A68064}">
      <dsp:nvSpPr>
        <dsp:cNvPr id="0" name=""/>
        <dsp:cNvSpPr/>
      </dsp:nvSpPr>
      <dsp:spPr>
        <a:xfrm>
          <a:off x="1569502" y="1704744"/>
          <a:ext cx="1112935" cy="2648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472"/>
              </a:lnTo>
              <a:lnTo>
                <a:pt x="1112935" y="180472"/>
              </a:lnTo>
              <a:lnTo>
                <a:pt x="1112935" y="264828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F04EA-4BFE-2047-B4A4-5F4DC1ABDC55}">
      <dsp:nvSpPr>
        <dsp:cNvPr id="0" name=""/>
        <dsp:cNvSpPr/>
      </dsp:nvSpPr>
      <dsp:spPr>
        <a:xfrm>
          <a:off x="1523782" y="1704744"/>
          <a:ext cx="91440" cy="2648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4828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22B7E-4435-F344-9E7A-0699024D74DC}">
      <dsp:nvSpPr>
        <dsp:cNvPr id="0" name=""/>
        <dsp:cNvSpPr/>
      </dsp:nvSpPr>
      <dsp:spPr>
        <a:xfrm>
          <a:off x="456567" y="1704744"/>
          <a:ext cx="1112935" cy="264828"/>
        </a:xfrm>
        <a:custGeom>
          <a:avLst/>
          <a:gdLst/>
          <a:ahLst/>
          <a:cxnLst/>
          <a:rect l="0" t="0" r="0" b="0"/>
          <a:pathLst>
            <a:path>
              <a:moveTo>
                <a:pt x="1112935" y="0"/>
              </a:moveTo>
              <a:lnTo>
                <a:pt x="1112935" y="180472"/>
              </a:lnTo>
              <a:lnTo>
                <a:pt x="0" y="180472"/>
              </a:lnTo>
              <a:lnTo>
                <a:pt x="0" y="264828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EB550-9A37-CE4B-AC23-FADB0AC59B13}">
      <dsp:nvSpPr>
        <dsp:cNvPr id="0" name=""/>
        <dsp:cNvSpPr/>
      </dsp:nvSpPr>
      <dsp:spPr>
        <a:xfrm>
          <a:off x="1569502" y="861695"/>
          <a:ext cx="1112935" cy="264828"/>
        </a:xfrm>
        <a:custGeom>
          <a:avLst/>
          <a:gdLst/>
          <a:ahLst/>
          <a:cxnLst/>
          <a:rect l="0" t="0" r="0" b="0"/>
          <a:pathLst>
            <a:path>
              <a:moveTo>
                <a:pt x="1112935" y="0"/>
              </a:moveTo>
              <a:lnTo>
                <a:pt x="1112935" y="180472"/>
              </a:lnTo>
              <a:lnTo>
                <a:pt x="0" y="180472"/>
              </a:lnTo>
              <a:lnTo>
                <a:pt x="0" y="264828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D1D02-B62D-1247-8DF1-AFC39E411A46}">
      <dsp:nvSpPr>
        <dsp:cNvPr id="0" name=""/>
        <dsp:cNvSpPr/>
      </dsp:nvSpPr>
      <dsp:spPr>
        <a:xfrm>
          <a:off x="2227145" y="283475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73DC9-2232-5C45-9FCC-B9D69613B9FF}">
      <dsp:nvSpPr>
        <dsp:cNvPr id="0" name=""/>
        <dsp:cNvSpPr/>
      </dsp:nvSpPr>
      <dsp:spPr>
        <a:xfrm>
          <a:off x="2328321" y="379592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Main</a:t>
          </a:r>
        </a:p>
      </dsp:txBody>
      <dsp:txXfrm>
        <a:off x="2345256" y="396527"/>
        <a:ext cx="876713" cy="544350"/>
      </dsp:txXfrm>
    </dsp:sp>
    <dsp:sp modelId="{57B482E3-275E-8143-9FA6-2C9DE613B1B3}">
      <dsp:nvSpPr>
        <dsp:cNvPr id="0" name=""/>
        <dsp:cNvSpPr/>
      </dsp:nvSpPr>
      <dsp:spPr>
        <a:xfrm>
          <a:off x="1114210" y="1126523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07B33-35C5-BC49-973C-BA094D824F0A}">
      <dsp:nvSpPr>
        <dsp:cNvPr id="0" name=""/>
        <dsp:cNvSpPr/>
      </dsp:nvSpPr>
      <dsp:spPr>
        <a:xfrm>
          <a:off x="1215386" y="1222641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Auth</a:t>
          </a:r>
        </a:p>
      </dsp:txBody>
      <dsp:txXfrm>
        <a:off x="1232321" y="1239576"/>
        <a:ext cx="876713" cy="544350"/>
      </dsp:txXfrm>
    </dsp:sp>
    <dsp:sp modelId="{5144C0DF-64BC-0B45-98B7-5474D0CE9AA7}">
      <dsp:nvSpPr>
        <dsp:cNvPr id="0" name=""/>
        <dsp:cNvSpPr/>
      </dsp:nvSpPr>
      <dsp:spPr>
        <a:xfrm>
          <a:off x="1275" y="1969572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58B8A-D6FF-C64A-BAAE-F9C9A64354B3}">
      <dsp:nvSpPr>
        <dsp:cNvPr id="0" name=""/>
        <dsp:cNvSpPr/>
      </dsp:nvSpPr>
      <dsp:spPr>
        <a:xfrm>
          <a:off x="102451" y="2065689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Signup</a:t>
          </a:r>
        </a:p>
      </dsp:txBody>
      <dsp:txXfrm>
        <a:off x="119386" y="2082624"/>
        <a:ext cx="876713" cy="544350"/>
      </dsp:txXfrm>
    </dsp:sp>
    <dsp:sp modelId="{4B2EC04B-7986-BD4D-AAD8-B051BE7EF4E9}">
      <dsp:nvSpPr>
        <dsp:cNvPr id="0" name=""/>
        <dsp:cNvSpPr/>
      </dsp:nvSpPr>
      <dsp:spPr>
        <a:xfrm>
          <a:off x="1114210" y="1969572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8E44B-A806-FC46-A7B4-A266B03C1080}">
      <dsp:nvSpPr>
        <dsp:cNvPr id="0" name=""/>
        <dsp:cNvSpPr/>
      </dsp:nvSpPr>
      <dsp:spPr>
        <a:xfrm>
          <a:off x="1215386" y="2065689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Login</a:t>
          </a:r>
        </a:p>
      </dsp:txBody>
      <dsp:txXfrm>
        <a:off x="1232321" y="2082624"/>
        <a:ext cx="876713" cy="544350"/>
      </dsp:txXfrm>
    </dsp:sp>
    <dsp:sp modelId="{C7985B53-FE8E-E448-BD5A-BD1F25F3EB77}">
      <dsp:nvSpPr>
        <dsp:cNvPr id="0" name=""/>
        <dsp:cNvSpPr/>
      </dsp:nvSpPr>
      <dsp:spPr>
        <a:xfrm>
          <a:off x="2227145" y="1969572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BD8DD-E8AA-E445-B901-F60EEBB69732}">
      <dsp:nvSpPr>
        <dsp:cNvPr id="0" name=""/>
        <dsp:cNvSpPr/>
      </dsp:nvSpPr>
      <dsp:spPr>
        <a:xfrm>
          <a:off x="2328321" y="2065689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Logout</a:t>
          </a:r>
        </a:p>
      </dsp:txBody>
      <dsp:txXfrm>
        <a:off x="2345256" y="2082624"/>
        <a:ext cx="876713" cy="544350"/>
      </dsp:txXfrm>
    </dsp:sp>
    <dsp:sp modelId="{56B4E94C-713F-BA4E-A639-29B629D9BA98}">
      <dsp:nvSpPr>
        <dsp:cNvPr id="0" name=""/>
        <dsp:cNvSpPr/>
      </dsp:nvSpPr>
      <dsp:spPr>
        <a:xfrm>
          <a:off x="3340081" y="1126523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6B959-E4EC-054F-9CD2-19733A44C455}">
      <dsp:nvSpPr>
        <dsp:cNvPr id="0" name=""/>
        <dsp:cNvSpPr/>
      </dsp:nvSpPr>
      <dsp:spPr>
        <a:xfrm>
          <a:off x="3441257" y="1222641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Home</a:t>
          </a:r>
        </a:p>
      </dsp:txBody>
      <dsp:txXfrm>
        <a:off x="3458192" y="1239576"/>
        <a:ext cx="876713" cy="544350"/>
      </dsp:txXfrm>
    </dsp:sp>
    <dsp:sp modelId="{58A344F9-2EC0-8D44-B6D4-2280A81C077B}">
      <dsp:nvSpPr>
        <dsp:cNvPr id="0" name=""/>
        <dsp:cNvSpPr/>
      </dsp:nvSpPr>
      <dsp:spPr>
        <a:xfrm>
          <a:off x="3340081" y="1969572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72727-A1F2-484C-98AC-75700EC6B30E}">
      <dsp:nvSpPr>
        <dsp:cNvPr id="0" name=""/>
        <dsp:cNvSpPr/>
      </dsp:nvSpPr>
      <dsp:spPr>
        <a:xfrm>
          <a:off x="3441257" y="2065689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Tasks</a:t>
          </a:r>
        </a:p>
      </dsp:txBody>
      <dsp:txXfrm>
        <a:off x="3458192" y="2082624"/>
        <a:ext cx="876713" cy="544350"/>
      </dsp:txXfrm>
    </dsp:sp>
    <dsp:sp modelId="{EBDD95ED-3471-4C43-B4CB-6BD0FB5D48A9}">
      <dsp:nvSpPr>
        <dsp:cNvPr id="0" name=""/>
        <dsp:cNvSpPr/>
      </dsp:nvSpPr>
      <dsp:spPr>
        <a:xfrm>
          <a:off x="3340081" y="2812620"/>
          <a:ext cx="910583" cy="5782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523CD-8132-B544-A044-CE901E905AF7}">
      <dsp:nvSpPr>
        <dsp:cNvPr id="0" name=""/>
        <dsp:cNvSpPr/>
      </dsp:nvSpPr>
      <dsp:spPr>
        <a:xfrm>
          <a:off x="3441257" y="2908738"/>
          <a:ext cx="910583" cy="5782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Task Details</a:t>
          </a:r>
        </a:p>
      </dsp:txBody>
      <dsp:txXfrm>
        <a:off x="3458192" y="2925673"/>
        <a:ext cx="876713" cy="544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DCB45-5D21-634E-94B8-1E4F57D7F257}">
      <dsp:nvSpPr>
        <dsp:cNvPr id="0" name=""/>
        <dsp:cNvSpPr/>
      </dsp:nvSpPr>
      <dsp:spPr>
        <a:xfrm>
          <a:off x="0" y="128535"/>
          <a:ext cx="2617380" cy="41769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Flutter Dependencies</a:t>
          </a:r>
        </a:p>
      </dsp:txBody>
      <dsp:txXfrm>
        <a:off x="20390" y="148925"/>
        <a:ext cx="2576600" cy="376910"/>
      </dsp:txXfrm>
    </dsp:sp>
    <dsp:sp modelId="{4C7E853F-6D7C-7C43-BE6E-4FDED65A244B}">
      <dsp:nvSpPr>
        <dsp:cNvPr id="0" name=""/>
        <dsp:cNvSpPr/>
      </dsp:nvSpPr>
      <dsp:spPr>
        <a:xfrm>
          <a:off x="0" y="674760"/>
          <a:ext cx="2617380" cy="4152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2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b="0" kern="1200" dirty="0"/>
            <a:t>dependencies:</a:t>
          </a:r>
          <a:endParaRPr lang="en-GB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flutter:</a:t>
          </a: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sdk</a:t>
          </a:r>
          <a:r>
            <a:rPr lang="en-IN" sz="1300" b="0" kern="1200" dirty="0"/>
            <a:t>: flutter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intl</a:t>
          </a:r>
          <a:r>
            <a:rPr lang="en-IN" sz="1300" b="0" kern="1200" dirty="0"/>
            <a:t>: ^0.19.0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parse_server_sdk_flutter</a:t>
          </a:r>
          <a:r>
            <a:rPr lang="en-IN" sz="1300" b="0" kern="1200" dirty="0"/>
            <a:t>: ^7.0.1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awesome_dialog</a:t>
          </a:r>
          <a:r>
            <a:rPr lang="en-IN" sz="1300" b="0" kern="1200" dirty="0"/>
            <a:t>: ^3.2.0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win32: ^5.5.0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path_provider</a:t>
          </a:r>
          <a:r>
            <a:rPr lang="en-IN" sz="1300" b="0" kern="1200" dirty="0"/>
            <a:t>: ^2.0.0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# The following adds the Cupertino Icons font to your application.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# Use with the </a:t>
          </a:r>
          <a:r>
            <a:rPr lang="en-IN" sz="1300" b="0" kern="1200" dirty="0" err="1"/>
            <a:t>CupertinoIcons</a:t>
          </a:r>
          <a:r>
            <a:rPr lang="en-IN" sz="1300" b="0" kern="1200" dirty="0"/>
            <a:t> class for iOS style icons.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cupertino_icons</a:t>
          </a:r>
          <a:r>
            <a:rPr lang="en-IN" sz="1300" b="0" kern="1200" dirty="0"/>
            <a:t>: ^1.0.6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# </a:t>
          </a:r>
          <a:r>
            <a:rPr lang="en-IN" sz="1300" b="0" kern="1200" dirty="0" err="1"/>
            <a:t>dependency_overrides</a:t>
          </a:r>
          <a:r>
            <a:rPr lang="en-IN" sz="1300" b="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/>
            <a:t># win32: 5.4.0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dev_dependencies</a:t>
          </a:r>
          <a:r>
            <a:rPr lang="en-IN" sz="1300" b="0" kern="1200" dirty="0"/>
            <a:t>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IN" sz="1300" b="0" kern="1200" dirty="0" err="1"/>
            <a:t>flutter_test</a:t>
          </a:r>
          <a:r>
            <a:rPr lang="en-IN" sz="1300" b="0" kern="1200" dirty="0"/>
            <a:t>:</a:t>
          </a:r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300" b="0" kern="1200" dirty="0" err="1"/>
            <a:t>sdk</a:t>
          </a:r>
          <a:r>
            <a:rPr lang="en-IN" sz="1300" b="0" kern="1200" dirty="0"/>
            <a:t>: flutter</a:t>
          </a:r>
        </a:p>
      </dsp:txBody>
      <dsp:txXfrm>
        <a:off x="0" y="674760"/>
        <a:ext cx="2617380" cy="41524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85F63-2DA8-F740-86BF-C7738FE18F8B}">
      <dsp:nvSpPr>
        <dsp:cNvPr id="0" name=""/>
        <dsp:cNvSpPr/>
      </dsp:nvSpPr>
      <dsp:spPr>
        <a:xfrm>
          <a:off x="0" y="0"/>
          <a:ext cx="435311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6AEA1-E30E-4142-9476-035A69EC5214}">
      <dsp:nvSpPr>
        <dsp:cNvPr id="0" name=""/>
        <dsp:cNvSpPr/>
      </dsp:nvSpPr>
      <dsp:spPr>
        <a:xfrm>
          <a:off x="0" y="0"/>
          <a:ext cx="4353116" cy="9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Input validations</a:t>
          </a:r>
          <a:r>
            <a:rPr lang="en-IN" sz="1900" kern="1200"/>
            <a:t> are implemented to ensure correct user input.</a:t>
          </a:r>
          <a:endParaRPr lang="en-US" sz="1900" kern="1200" dirty="0"/>
        </a:p>
      </dsp:txBody>
      <dsp:txXfrm>
        <a:off x="0" y="0"/>
        <a:ext cx="4353116" cy="942608"/>
      </dsp:txXfrm>
    </dsp:sp>
    <dsp:sp modelId="{C5CC6947-6A28-1048-941A-3A872D89754E}">
      <dsp:nvSpPr>
        <dsp:cNvPr id="0" name=""/>
        <dsp:cNvSpPr/>
      </dsp:nvSpPr>
      <dsp:spPr>
        <a:xfrm>
          <a:off x="0" y="942608"/>
          <a:ext cx="435311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ADFA4-FD90-694F-A94B-A0063868E89A}">
      <dsp:nvSpPr>
        <dsp:cNvPr id="0" name=""/>
        <dsp:cNvSpPr/>
      </dsp:nvSpPr>
      <dsp:spPr>
        <a:xfrm>
          <a:off x="0" y="942608"/>
          <a:ext cx="4353116" cy="9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Error messages</a:t>
          </a:r>
          <a:r>
            <a:rPr lang="en-IN" sz="1900" kern="1200" dirty="0"/>
            <a:t> are displayed at the bottom in </a:t>
          </a:r>
          <a:r>
            <a:rPr lang="en-IN" sz="1900" b="1" kern="1200" dirty="0"/>
            <a:t>red</a:t>
          </a:r>
          <a:r>
            <a:rPr lang="en-IN" sz="1900" kern="1200" dirty="0"/>
            <a:t>, while </a:t>
          </a:r>
          <a:r>
            <a:rPr lang="en-IN" sz="1900" b="1" kern="1200" dirty="0"/>
            <a:t>success messages</a:t>
          </a:r>
          <a:r>
            <a:rPr lang="en-IN" sz="1900" kern="1200" dirty="0"/>
            <a:t> appear in </a:t>
          </a:r>
          <a:r>
            <a:rPr lang="en-IN" sz="1900" b="1" kern="1200" dirty="0"/>
            <a:t>green</a:t>
          </a:r>
          <a:r>
            <a:rPr lang="en-IN" sz="1900" kern="1200" dirty="0"/>
            <a:t>.</a:t>
          </a:r>
        </a:p>
      </dsp:txBody>
      <dsp:txXfrm>
        <a:off x="0" y="942608"/>
        <a:ext cx="4353116" cy="942608"/>
      </dsp:txXfrm>
    </dsp:sp>
    <dsp:sp modelId="{74D35D5D-6741-0041-8F0C-8E21F915E51F}">
      <dsp:nvSpPr>
        <dsp:cNvPr id="0" name=""/>
        <dsp:cNvSpPr/>
      </dsp:nvSpPr>
      <dsp:spPr>
        <a:xfrm>
          <a:off x="0" y="1885217"/>
          <a:ext cx="435311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D55AB-CCA1-7E46-B567-56B3520ABAD2}">
      <dsp:nvSpPr>
        <dsp:cNvPr id="0" name=""/>
        <dsp:cNvSpPr/>
      </dsp:nvSpPr>
      <dsp:spPr>
        <a:xfrm>
          <a:off x="0" y="1885217"/>
          <a:ext cx="4353116" cy="9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Login</a:t>
          </a:r>
          <a:r>
            <a:rPr lang="en-IN" sz="1900" kern="1200"/>
            <a:t>, </a:t>
          </a:r>
          <a:r>
            <a:rPr lang="en-IN" sz="1900" b="1" kern="1200"/>
            <a:t>Signup</a:t>
          </a:r>
          <a:r>
            <a:rPr lang="en-IN" sz="1900" kern="1200"/>
            <a:t>, and </a:t>
          </a:r>
          <a:r>
            <a:rPr lang="en-IN" sz="1900" b="1" kern="1200"/>
            <a:t>Logout</a:t>
          </a:r>
          <a:r>
            <a:rPr lang="en-IN" sz="1900" kern="1200"/>
            <a:t> functionalities are fully implemented.</a:t>
          </a:r>
        </a:p>
      </dsp:txBody>
      <dsp:txXfrm>
        <a:off x="0" y="1885217"/>
        <a:ext cx="4353116" cy="942608"/>
      </dsp:txXfrm>
    </dsp:sp>
    <dsp:sp modelId="{1069F5BA-DFF8-6042-8CB9-4E83FFCA8DE8}">
      <dsp:nvSpPr>
        <dsp:cNvPr id="0" name=""/>
        <dsp:cNvSpPr/>
      </dsp:nvSpPr>
      <dsp:spPr>
        <a:xfrm>
          <a:off x="0" y="2827825"/>
          <a:ext cx="435311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B7517-536B-404B-A204-5398A391AD49}">
      <dsp:nvSpPr>
        <dsp:cNvPr id="0" name=""/>
        <dsp:cNvSpPr/>
      </dsp:nvSpPr>
      <dsp:spPr>
        <a:xfrm>
          <a:off x="0" y="2827825"/>
          <a:ext cx="4353116" cy="9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The </a:t>
          </a:r>
          <a:r>
            <a:rPr lang="en-IN" sz="1900" b="1" kern="1200"/>
            <a:t>Awesome Notifications</a:t>
          </a:r>
          <a:r>
            <a:rPr lang="en-IN" sz="1900" kern="1200"/>
            <a:t> library is used to provide animated feedback to users.</a:t>
          </a:r>
        </a:p>
      </dsp:txBody>
      <dsp:txXfrm>
        <a:off x="0" y="2827825"/>
        <a:ext cx="4353116" cy="9426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197DB4-E607-4CF8-A27F-DB8EA8253537}">
      <dsp:nvSpPr>
        <dsp:cNvPr id="0" name=""/>
        <dsp:cNvSpPr/>
      </dsp:nvSpPr>
      <dsp:spPr>
        <a:xfrm>
          <a:off x="205509" y="412183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2437D-5C0D-4A98-83DE-312CAB5381EB}">
      <dsp:nvSpPr>
        <dsp:cNvPr id="0" name=""/>
        <dsp:cNvSpPr/>
      </dsp:nvSpPr>
      <dsp:spPr>
        <a:xfrm>
          <a:off x="396960" y="603635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A78E4-5140-49CC-B8C8-3D75CD9F56D3}">
      <dsp:nvSpPr>
        <dsp:cNvPr id="0" name=""/>
        <dsp:cNvSpPr/>
      </dsp:nvSpPr>
      <dsp:spPr>
        <a:xfrm>
          <a:off x="1312541" y="412183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/>
              </a:solidFill>
            </a:rPr>
            <a:t>I developed my first cross-platform app using Flutter and Back4App.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312541" y="412183"/>
        <a:ext cx="2148945" cy="911674"/>
      </dsp:txXfrm>
    </dsp:sp>
    <dsp:sp modelId="{9C0C3255-FEA8-4F73-BDDB-4139D115A516}">
      <dsp:nvSpPr>
        <dsp:cNvPr id="0" name=""/>
        <dsp:cNvSpPr/>
      </dsp:nvSpPr>
      <dsp:spPr>
        <a:xfrm>
          <a:off x="3835925" y="412183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41F93-40E9-4226-844A-6772D350691F}">
      <dsp:nvSpPr>
        <dsp:cNvPr id="0" name=""/>
        <dsp:cNvSpPr/>
      </dsp:nvSpPr>
      <dsp:spPr>
        <a:xfrm>
          <a:off x="4027376" y="603635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3F3A1-5C34-4A1F-AF3E-38A9CAE80489}">
      <dsp:nvSpPr>
        <dsp:cNvPr id="0" name=""/>
        <dsp:cNvSpPr/>
      </dsp:nvSpPr>
      <dsp:spPr>
        <a:xfrm>
          <a:off x="4942957" y="412183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/>
              </a:solidFill>
            </a:rPr>
            <a:t>During this project I gained knowledge in setting up and utilizing Android emulators and iOS simulators.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942957" y="412183"/>
        <a:ext cx="2148945" cy="911674"/>
      </dsp:txXfrm>
    </dsp:sp>
    <dsp:sp modelId="{6006582E-F546-4CF0-81F4-0F3823C9F4AE}">
      <dsp:nvSpPr>
        <dsp:cNvPr id="0" name=""/>
        <dsp:cNvSpPr/>
      </dsp:nvSpPr>
      <dsp:spPr>
        <a:xfrm>
          <a:off x="7466341" y="412183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EAC43-3D32-4785-A702-438AB44A0778}">
      <dsp:nvSpPr>
        <dsp:cNvPr id="0" name=""/>
        <dsp:cNvSpPr/>
      </dsp:nvSpPr>
      <dsp:spPr>
        <a:xfrm>
          <a:off x="7657792" y="603635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483A6-83F8-44CE-9906-60EC0853C062}">
      <dsp:nvSpPr>
        <dsp:cNvPr id="0" name=""/>
        <dsp:cNvSpPr/>
      </dsp:nvSpPr>
      <dsp:spPr>
        <a:xfrm>
          <a:off x="8573374" y="412183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/>
              </a:solidFill>
            </a:rPr>
            <a:t>I focused on incorporating functional requirements that would enhance the app's utility in my daily life.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8573374" y="412183"/>
        <a:ext cx="2148945" cy="911674"/>
      </dsp:txXfrm>
    </dsp:sp>
    <dsp:sp modelId="{F089AA79-8AB2-446F-BA76-C456C53A03DD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C9010-4A54-4CA0-92AD-173D677288FB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F8A4D-389B-4010-86D5-F46ADCB70BFF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tx1"/>
              </a:solidFill>
            </a:rPr>
            <a:t>Although I faced some limitations due to time constraints, I plan to address these in future updates, including implementing background services for enhanced functionality.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1312541" y="2452790"/>
        <a:ext cx="2148945" cy="911674"/>
      </dsp:txXfrm>
    </dsp:sp>
    <dsp:sp modelId="{BDC39ACA-56CB-469D-BDAF-28849E27702B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F4E6C-B918-4261-AAC8-DBC57876E86F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9F0F1-5A52-42AE-BCAD-B74585ED8FE3}">
      <dsp:nvSpPr>
        <dsp:cNvPr id="0" name=""/>
        <dsp:cNvSpPr/>
      </dsp:nvSpPr>
      <dsp:spPr>
        <a:xfrm>
          <a:off x="4911432" y="2036634"/>
          <a:ext cx="2211995" cy="1743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tx1"/>
              </a:solidFill>
              <a:latin typeface="+mj-lt"/>
            </a:rPr>
            <a:t>Managing session tokens for authentication </a:t>
          </a:r>
          <a:r>
            <a:rPr lang="en-US" sz="1400" b="0" kern="1200" dirty="0">
              <a:solidFill>
                <a:schemeClr val="tx1"/>
              </a:solidFill>
              <a:latin typeface="Aptos (Body)"/>
            </a:rPr>
            <a:t>continuity</a:t>
          </a:r>
          <a:r>
            <a:rPr lang="en-US" sz="1400" b="0" kern="1200" dirty="0">
              <a:solidFill>
                <a:schemeClr val="tx1"/>
              </a:solidFill>
              <a:latin typeface="+mj-lt"/>
            </a:rPr>
            <a:t> was difficult. This was handled by storing the session token locally and using it for API requests</a:t>
          </a:r>
        </a:p>
      </dsp:txBody>
      <dsp:txXfrm>
        <a:off x="4911432" y="2036634"/>
        <a:ext cx="2211995" cy="1743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3EB65D-6756-ED45-9BCA-5A378AE557A0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00084-861E-CF44-8555-DC4D43C74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71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3D24A-45CB-BE27-8AB0-F63B374CF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C459F-6722-5C74-70E3-67C0E2938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3F483-DC90-F78F-F113-E6C1A39F5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F479E-3526-A255-EDF1-9D91142E5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2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9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AF18-B3E0-64C8-A5D2-CC517D580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DDBE4-DA89-2F40-52D1-8960E30BD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CEAC59-E385-0DBF-FF2D-626DDD882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85629-8ED8-C92A-9136-C3C77DA11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4CA32-67CA-BBCF-0D9A-E669EFE9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799CD-AD50-42C5-5C86-393A57C48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A2E11-7E14-CC68-49D8-D0EE49920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42BDC-3B60-C429-147D-22F8B2194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EA90C-289D-B435-89AE-B0AD825C1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16514-DB0C-F42E-3523-70A169A5B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F00198-B3C8-25F2-935D-47D964B54A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F6E59-4D5B-97E9-2F97-F969A9F78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26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8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5659B-F693-4790-2556-3FB829E2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A5740-1C5A-41B7-D355-7BD0D3110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09595-5089-E426-6CD1-0EC18E714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D130-FD00-0AAF-8211-8BB230452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4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FCCF-FBD7-31A2-66A9-F5DE917E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49852-495C-2295-1D1E-8E087C60C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58023-43E8-1896-55EA-CFF439326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21D92-D492-0674-D253-64A5E81EFF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25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F1B3B-54CF-630C-1090-26ED4D6E0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AC215B-500A-D90C-DC0E-0B3FDFB22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7A9340-F7E2-D5E5-D972-A5DAAFA23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63D64-55D7-E9FF-0BFD-B82672A7B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0084-861E-CF44-8555-DC4D43C741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20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881B-68B3-8C1B-D971-A01997256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64D5F-5CE9-A0E2-6E05-68423922C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6FBA5-045B-0206-D7CD-9B747DDB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360DF-34A8-AC7D-E2D9-299AAC4A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B554-B823-B2D7-B93E-614971D6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8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9A06-0ACA-7E0A-6DA9-77A99DCAA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8E348-A393-A6BB-A3B0-DAEECC5B7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45DD-8B27-7123-4E6C-40E9114E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25E10-DF52-5C29-3C35-FFF4EB4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A820E-DA00-39B6-F5EB-206A45B9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4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C7CAF-1BFA-CD93-D4DD-D0F01C9C6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BFABD-1EFD-0359-011F-E95CC4AFB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38AF8-7804-CB09-EF68-A8AE97979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8CF1-6E6E-EBE4-7019-CE1DD5E55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F8E81-F256-94C0-60DD-72F45FF7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FA56-AA44-EC44-FF6D-224322C5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7B5CE-DD42-0EEA-3E27-E2CF6F89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75E5D-A713-AA65-3141-7C6716211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EE917-837B-4FF2-CE02-E3014631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92DBF-C0C3-91AB-C319-BC94CF2B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76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A124D-67BA-7660-A617-C77773E1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FBED1-BAEA-DB79-482B-AB832ED7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C89D-AA45-4D7E-FEE2-CCCAB252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FE2D9-1709-C449-525B-84A9637E9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BFEFB-49F7-DF8D-0481-ACE86AC2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AE0C-274F-1AF2-E191-EA4373C0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5D489-C68F-71FD-000D-7D883918B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076F-A88B-9B64-AC89-80ED18C45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F802A-7722-D764-A2FE-21AC17FF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7CF36-A337-261A-DAC8-3EF0A498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B3826-7DEF-1A0E-4863-5021E435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2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FA0F-0F45-B92C-D19B-8FD9694D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FF2E1-CA1D-48DC-E75B-E7E91B3E2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8B6CB-A34D-63F3-D80C-8500D2659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095FD2-D5FE-3AAA-F5B1-95E1173A8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FCE564-3296-C12A-7714-425AB4F46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40444-4469-25A4-71E3-26D8210F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2394C-8E10-FC47-B79A-D86D555FE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57EAB-414E-E565-C0E9-9583EE0D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5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47E7-EBB9-8EEB-E75C-0CA02EB0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C0990-7A90-EEF6-B7F6-EC3A0D23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C50BD-C023-1A6B-70F8-20194CA8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B9311-5327-7D6B-0400-415F0A62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6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5E29B-AAE4-6CF6-D105-048E56957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FDCC9-F2C0-AAE0-E25B-7D1FCC16B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36341-EBFF-4301-8566-CAC0811D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D12A-5FC7-F0CD-0157-5076AE32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91562-648E-78CC-45D6-8E1151831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B7A1F-C69D-E4A8-F419-4103DAD8D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21128-7175-BCBB-A2A4-FC248350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0F989-FD6E-34DF-9D72-0B9E1DD0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82F39-2083-DE29-8D55-D928BBDF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6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2BAB-A438-2A0A-672E-0D82C2F8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1D2306-6F3B-CFF6-54E9-724FD9D1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43436-ACB6-9A39-D2BC-FD901860C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26947-E386-05FD-61EE-C7B9CBF3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52F26-0B82-E56E-258D-0B229C91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14FEA-C0F1-0E50-465E-AE0E9EC2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4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7A2E7-5137-D00C-1DD0-999B94D7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06CD5-1179-A403-9E44-EC378C2B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8E2A1-1E93-B507-5B2D-88EA9755F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133159-0DDF-7C46-8418-9C5795B6E696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B7D76-4379-AAA7-649D-76AD90ED1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E7F5C-8CC7-25EC-AB2E-46F5A020A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B944D4-79B8-1440-9C1E-44D5DB81E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4.xml"/><Relationship Id="rId7" Type="http://schemas.openxmlformats.org/officeDocument/2006/relationships/hyperlink" Target="https://github.com/anshulbansal930/LabAssignmentCrossPlatform2023mt12202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4.xml"/><Relationship Id="rId9" Type="http://schemas.openxmlformats.org/officeDocument/2006/relationships/hyperlink" Target="https://www.youtube.com/watch?v=1Fwflqb0Os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E96A0-EC4E-A5AB-4FC5-A467ECE9D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SSZG585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Cross Platform Application Development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Assignment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E326B-B296-BF70-32CC-EA9AE60C3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2023mt12202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Anshul Kumari Bansal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Video 82" descr="Box Packages">
            <a:extLst>
              <a:ext uri="{FF2B5EF4-FFF2-40B4-BE49-F238E27FC236}">
                <a16:creationId xmlns:a16="http://schemas.microsoft.com/office/drawing/2014/main" id="{974719A0-4793-E9B0-7ABE-A990FFF3E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1" b="285"/>
          <a:stretch/>
        </p:blipFill>
        <p:spPr>
          <a:xfrm>
            <a:off x="6920559" y="2388051"/>
            <a:ext cx="3737164" cy="20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7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FB4F8-BB9B-2881-CED0-0211C41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Guidelines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87BE8D9-4A12-D584-D2B0-C0881A8579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732566"/>
              </p:ext>
            </p:extLst>
          </p:nvPr>
        </p:nvGraphicFramePr>
        <p:xfrm>
          <a:off x="871442" y="2447337"/>
          <a:ext cx="4353116" cy="3770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GitHub Logo, symbol, meaning, history, PNG, brand">
            <a:hlinkClick r:id="rId7"/>
            <a:extLst>
              <a:ext uri="{FF2B5EF4-FFF2-40B4-BE49-F238E27FC236}">
                <a16:creationId xmlns:a16="http://schemas.microsoft.com/office/drawing/2014/main" id="{D5595874-F8CF-8707-35A2-509143777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9" r="16375"/>
          <a:stretch/>
        </p:blipFill>
        <p:spPr bwMode="auto">
          <a:xfrm>
            <a:off x="6096000" y="94133"/>
            <a:ext cx="2453005" cy="206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DCA689-70E7-E1B8-E3A7-63EF30EF912B}"/>
              </a:ext>
            </a:extLst>
          </p:cNvPr>
          <p:cNvSpPr txBox="1">
            <a:spLocks/>
          </p:cNvSpPr>
          <p:nvPr/>
        </p:nvSpPr>
        <p:spPr>
          <a:xfrm>
            <a:off x="8976852" y="685799"/>
            <a:ext cx="2654003" cy="1257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 Link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Picture 2" descr="Demo Icon Images – Browse 9,363 Stock Photos, Vectors, and Video | Adobe  Stock">
            <a:hlinkClick r:id="rId9"/>
            <a:extLst>
              <a:ext uri="{FF2B5EF4-FFF2-40B4-BE49-F238E27FC236}">
                <a16:creationId xmlns:a16="http://schemas.microsoft.com/office/drawing/2014/main" id="{8358BC44-415D-D0DB-1E73-1EA636543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047" y="4253023"/>
            <a:ext cx="2604977" cy="260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FC812B-CC86-1983-3CC0-22633A7BCD32}"/>
              </a:ext>
            </a:extLst>
          </p:cNvPr>
          <p:cNvSpPr txBox="1"/>
          <p:nvPr/>
        </p:nvSpPr>
        <p:spPr>
          <a:xfrm>
            <a:off x="9134867" y="5466736"/>
            <a:ext cx="2495988" cy="383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</a:t>
            </a:r>
            <a:r>
              <a:rPr lang="en-US" b="1" dirty="0" err="1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r>
              <a:rPr lang="en-US" b="1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4213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3B4CF-D70E-24F7-5595-8461AB307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1500D222-08B6-07DF-446E-1940EC46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95377-0D69-7A75-08AF-D033DBA5E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Challenges &amp; Learnings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9B04497-B203-6480-DEB9-F47AF7288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7F99CFB-2717-2C04-93B6-EF8E9A9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AABB064-4B54-5215-18AD-7BF70F6B44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9829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630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FB4F8-BB9B-2881-CED0-0211C41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Functional Requirements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1A7F785-9BE3-236E-444B-DE4719404D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940610"/>
              </p:ext>
            </p:extLst>
          </p:nvPr>
        </p:nvGraphicFramePr>
        <p:xfrm>
          <a:off x="838200" y="1825625"/>
          <a:ext cx="8197645" cy="413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510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97871-B6CE-C0E7-E0B8-74E95D784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D650848E-EE58-C177-E016-865358453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7C9F4-1824-4498-0886-E8F895BC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High Level Design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BABCB3B1-4D7A-A257-E524-EBA2B32F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754EE86-AAB3-30F2-7E4D-6D7458A21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BE6F9-FF08-9673-61AA-D6C80F90FF0A}"/>
              </a:ext>
            </a:extLst>
          </p:cNvPr>
          <p:cNvSpPr/>
          <p:nvPr/>
        </p:nvSpPr>
        <p:spPr>
          <a:xfrm>
            <a:off x="7748014" y="2933706"/>
            <a:ext cx="3596642" cy="1677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58728">
              <a:spcAft>
                <a:spcPts val="594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5E67E-9653-8BB9-2B86-EC50FC48A69B}"/>
              </a:ext>
            </a:extLst>
          </p:cNvPr>
          <p:cNvSpPr/>
          <p:nvPr/>
        </p:nvSpPr>
        <p:spPr>
          <a:xfrm>
            <a:off x="838200" y="2933706"/>
            <a:ext cx="3596642" cy="16773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phone, smart phone icon - Free download on Iconfinder">
            <a:extLst>
              <a:ext uri="{FF2B5EF4-FFF2-40B4-BE49-F238E27FC236}">
                <a16:creationId xmlns:a16="http://schemas.microsoft.com/office/drawing/2014/main" id="{DA3B3074-29DE-AEA7-E3AE-E06902EA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55" y="3206227"/>
            <a:ext cx="575601" cy="5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, Smart Phone Icon PNG Transparent Background, Free Download #3073 -  FreeIconsPNG">
            <a:extLst>
              <a:ext uri="{FF2B5EF4-FFF2-40B4-BE49-F238E27FC236}">
                <a16:creationId xmlns:a16="http://schemas.microsoft.com/office/drawing/2014/main" id="{E1026BCB-D359-7BB7-B59D-DEE2A1EA6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22" y="3187765"/>
            <a:ext cx="575601" cy="57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book, computer, display, laptop, screen icon - Free download">
            <a:extLst>
              <a:ext uri="{FF2B5EF4-FFF2-40B4-BE49-F238E27FC236}">
                <a16:creationId xmlns:a16="http://schemas.microsoft.com/office/drawing/2014/main" id="{0A94FA5B-E0C1-1572-1E99-5FCCA0310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52" y="3743290"/>
            <a:ext cx="1102443" cy="11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igh-res browser logos - Paul Irish">
            <a:extLst>
              <a:ext uri="{FF2B5EF4-FFF2-40B4-BE49-F238E27FC236}">
                <a16:creationId xmlns:a16="http://schemas.microsoft.com/office/drawing/2014/main" id="{8F64F542-BE53-73E0-47DA-107525EC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906" y="4244505"/>
            <a:ext cx="491514" cy="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CF19DA52-6B25-9BBC-1579-09DC8A6EFD89}"/>
              </a:ext>
            </a:extLst>
          </p:cNvPr>
          <p:cNvSpPr/>
          <p:nvPr/>
        </p:nvSpPr>
        <p:spPr>
          <a:xfrm>
            <a:off x="4489666" y="3743290"/>
            <a:ext cx="3207350" cy="98656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7CAC2-44CC-FB69-7E1C-B5074F44DC75}"/>
              </a:ext>
            </a:extLst>
          </p:cNvPr>
          <p:cNvSpPr txBox="1"/>
          <p:nvPr/>
        </p:nvSpPr>
        <p:spPr>
          <a:xfrm>
            <a:off x="983225" y="4619170"/>
            <a:ext cx="2946897" cy="443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58728">
              <a:spcAft>
                <a:spcPts val="594"/>
              </a:spcAft>
            </a:pPr>
            <a:r>
              <a:rPr lang="en-US" sz="22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Flutter App (Frontend)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37786-0236-B013-BBE9-228FDF79B17B}"/>
              </a:ext>
            </a:extLst>
          </p:cNvPr>
          <p:cNvSpPr txBox="1"/>
          <p:nvPr/>
        </p:nvSpPr>
        <p:spPr>
          <a:xfrm>
            <a:off x="8045549" y="4619170"/>
            <a:ext cx="2908810" cy="443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58728">
              <a:spcAft>
                <a:spcPts val="594"/>
              </a:spcAft>
            </a:pPr>
            <a:r>
              <a:rPr lang="en-US" sz="228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as a Service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0B4CD-312A-C819-1FC9-FB1DDA365942}"/>
              </a:ext>
            </a:extLst>
          </p:cNvPr>
          <p:cNvSpPr txBox="1"/>
          <p:nvPr/>
        </p:nvSpPr>
        <p:spPr>
          <a:xfrm>
            <a:off x="5760782" y="3772402"/>
            <a:ext cx="605729" cy="4465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58728">
              <a:spcAft>
                <a:spcPts val="594"/>
              </a:spcAft>
            </a:pPr>
            <a:r>
              <a:rPr lang="en-US" sz="228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endParaRPr lang="en-US"/>
          </a:p>
        </p:txBody>
      </p:sp>
      <p:pic>
        <p:nvPicPr>
          <p:cNvPr id="5" name="Picture 4" descr="Flutter icon PNG and SVG Vector Free Download">
            <a:extLst>
              <a:ext uri="{FF2B5EF4-FFF2-40B4-BE49-F238E27FC236}">
                <a16:creationId xmlns:a16="http://schemas.microsoft.com/office/drawing/2014/main" id="{CBD8A8A1-25BD-E9CE-B650-FFB70ED52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38" y="3001083"/>
            <a:ext cx="691514" cy="85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ack4app Company Profile 2024: Valuation, Funding &amp; Investors | PitchBook">
            <a:extLst>
              <a:ext uri="{FF2B5EF4-FFF2-40B4-BE49-F238E27FC236}">
                <a16:creationId xmlns:a16="http://schemas.microsoft.com/office/drawing/2014/main" id="{E141B69E-5ACE-7E24-A7FB-9BB708FD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05" y="3148151"/>
            <a:ext cx="1481144" cy="124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9DC1F-E051-A9A8-F7DB-7AED738FAD95}"/>
              </a:ext>
            </a:extLst>
          </p:cNvPr>
          <p:cNvSpPr txBox="1"/>
          <p:nvPr/>
        </p:nvSpPr>
        <p:spPr>
          <a:xfrm>
            <a:off x="4601497" y="5840361"/>
            <a:ext cx="278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 Server Architecture </a:t>
            </a:r>
          </a:p>
        </p:txBody>
      </p:sp>
    </p:spTree>
    <p:extLst>
      <p:ext uri="{BB962C8B-B14F-4D97-AF65-F5344CB8AC3E}">
        <p14:creationId xmlns:p14="http://schemas.microsoft.com/office/powerpoint/2010/main" val="310532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7E129-F39E-7657-2C14-004AD35C9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F368CBE3-E800-630E-A695-8E731745C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8E46F-C29F-5662-55BB-E0AEB0AE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Sequence Diagram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6D6E1B54-E3A3-1F72-F355-962EC3FCB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2D432C6-A8CE-D274-03F5-F8B83BFF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diagram of a program&#10;&#10;AI-generated content may be incorrect.">
            <a:extLst>
              <a:ext uri="{FF2B5EF4-FFF2-40B4-BE49-F238E27FC236}">
                <a16:creationId xmlns:a16="http://schemas.microsoft.com/office/drawing/2014/main" id="{9DC3A70C-DD15-46CA-0534-36021F2DE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66" y="191386"/>
            <a:ext cx="4848438" cy="665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62C9A-6F55-7643-E4C2-05773B57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E0D3475D-543C-D54A-95C9-8DE124F9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88764-E499-8696-96DE-10D92405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Sequence Diagram – Authentication Flow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7FEF80E-C928-3BD9-274A-22439642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9A2F889-CF0D-8590-8B97-48DF275EB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diagram with text on it&#10;&#10;AI-generated content may be incorrect.">
            <a:extLst>
              <a:ext uri="{FF2B5EF4-FFF2-40B4-BE49-F238E27FC236}">
                <a16:creationId xmlns:a16="http://schemas.microsoft.com/office/drawing/2014/main" id="{ECF65E74-CBE2-D7B5-7605-9EAC42B4C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538" y="1746202"/>
            <a:ext cx="9692015" cy="44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6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FB4F8-BB9B-2881-CED0-0211C416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676" y="5519875"/>
            <a:ext cx="3044310" cy="645430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>
                <a:solidFill>
                  <a:srgbClr val="595959"/>
                </a:solidFill>
              </a:rPr>
              <a:t>LLD (Structure)</a:t>
            </a:r>
            <a:endParaRPr lang="en-US" sz="3200" dirty="0">
              <a:solidFill>
                <a:srgbClr val="595959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B55B6-22F6-000A-0D93-51EED7655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809" y="180019"/>
            <a:ext cx="3404191" cy="5662571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70E3BE23-D1E8-4525-A804-801FCE27D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077557"/>
              </p:ext>
            </p:extLst>
          </p:nvPr>
        </p:nvGraphicFramePr>
        <p:xfrm>
          <a:off x="871442" y="2447337"/>
          <a:ext cx="4353116" cy="3770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F566B14-67D5-F36D-3427-A0C933A52B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907887"/>
              </p:ext>
            </p:extLst>
          </p:nvPr>
        </p:nvGraphicFramePr>
        <p:xfrm>
          <a:off x="6096000" y="943897"/>
          <a:ext cx="2617381" cy="4827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04E44887-711C-43DD-D27B-0807D1A90EB1}"/>
              </a:ext>
            </a:extLst>
          </p:cNvPr>
          <p:cNvSpPr txBox="1">
            <a:spLocks/>
          </p:cNvSpPr>
          <p:nvPr/>
        </p:nvSpPr>
        <p:spPr>
          <a:xfrm>
            <a:off x="5882535" y="556620"/>
            <a:ext cx="3044310" cy="4587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595959"/>
                </a:solidFill>
              </a:rPr>
              <a:t>Tools Used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DAB97-043E-562D-29F1-E40B93BEAA49}"/>
              </a:ext>
            </a:extLst>
          </p:cNvPr>
          <p:cNvSpPr txBox="1"/>
          <p:nvPr/>
        </p:nvSpPr>
        <p:spPr>
          <a:xfrm>
            <a:off x="106733" y="30366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Tools Used for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Flutter</a:t>
            </a:r>
            <a:r>
              <a:rPr lang="en-US" dirty="0"/>
              <a:t> → Frontend UI, form validation, navigation.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Parse SDK</a:t>
            </a:r>
            <a:r>
              <a:rPr lang="en-US" dirty="0"/>
              <a:t> → Handles database interactions and authentication in Flutter.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Back4App</a:t>
            </a:r>
            <a:r>
              <a:rPr lang="en-US" dirty="0"/>
              <a:t> → Cloud backend hosting Parse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Dart</a:t>
            </a:r>
            <a:r>
              <a:rPr lang="en-US" dirty="0"/>
              <a:t> → Flutter programming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Postman</a:t>
            </a:r>
            <a:r>
              <a:rPr lang="en-US" dirty="0"/>
              <a:t> (Optional) → To test API requests before integration.</a:t>
            </a:r>
          </a:p>
        </p:txBody>
      </p:sp>
    </p:spTree>
    <p:extLst>
      <p:ext uri="{BB962C8B-B14F-4D97-AF65-F5344CB8AC3E}">
        <p14:creationId xmlns:p14="http://schemas.microsoft.com/office/powerpoint/2010/main" val="1128950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56EA2C-1E38-F8E9-E13E-15E2C0C5B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00434E07-849B-C453-4B5C-5A3A95C52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EAB1D-C98D-D4B7-ABCC-94971FD0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Screenshots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38E7A72-9F46-5091-307C-324B10BD8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7B50AA4D-3B54-798A-1F38-F4C3A4569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07302-315D-5A47-3B16-BCD73876BDA7}"/>
              </a:ext>
            </a:extLst>
          </p:cNvPr>
          <p:cNvSpPr txBox="1"/>
          <p:nvPr/>
        </p:nvSpPr>
        <p:spPr>
          <a:xfrm>
            <a:off x="715311" y="5565020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Signup</a:t>
            </a:r>
            <a:endParaRPr lang="en-US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7694B1-4227-B8DF-41E9-B6671D4C69B5}"/>
              </a:ext>
            </a:extLst>
          </p:cNvPr>
          <p:cNvSpPr txBox="1"/>
          <p:nvPr/>
        </p:nvSpPr>
        <p:spPr>
          <a:xfrm>
            <a:off x="2520283" y="5474557"/>
            <a:ext cx="686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</a:t>
            </a:r>
            <a:endParaRPr 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652B40-D95F-6C53-9767-1A34340719C7}"/>
              </a:ext>
            </a:extLst>
          </p:cNvPr>
          <p:cNvSpPr txBox="1"/>
          <p:nvPr/>
        </p:nvSpPr>
        <p:spPr>
          <a:xfrm>
            <a:off x="4443537" y="5512816"/>
            <a:ext cx="81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Logout</a:t>
            </a:r>
            <a:endParaRPr lang="en-US" sz="16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F31CB2-A453-0979-6226-05E4FF1EECC0}"/>
              </a:ext>
            </a:extLst>
          </p:cNvPr>
          <p:cNvSpPr txBox="1"/>
          <p:nvPr/>
        </p:nvSpPr>
        <p:spPr>
          <a:xfrm>
            <a:off x="5828820" y="5580054"/>
            <a:ext cx="2088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 List with Delete</a:t>
            </a:r>
            <a:endParaRPr 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A1CA8-FC42-CF71-1073-419764AFC01D}"/>
              </a:ext>
            </a:extLst>
          </p:cNvPr>
          <p:cNvSpPr txBox="1"/>
          <p:nvPr/>
        </p:nvSpPr>
        <p:spPr>
          <a:xfrm>
            <a:off x="8177869" y="5642120"/>
            <a:ext cx="1010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Task</a:t>
            </a:r>
            <a:endParaRPr lang="en-US" sz="1600" b="1" dirty="0"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157BD4A9-11E4-82E1-770C-F982153D5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33" y="2352573"/>
            <a:ext cx="1426336" cy="3089420"/>
          </a:xfrm>
          <a:prstGeom prst="rect">
            <a:avLst/>
          </a:prstGeom>
        </p:spPr>
      </p:pic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08FD3C6-A3DA-DB23-468C-E85EF879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491" y="2313731"/>
            <a:ext cx="1497508" cy="3199084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3C57032B-B000-0994-19DF-D0EBBFF9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441" y="2362718"/>
            <a:ext cx="1484757" cy="3199084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3FB6441-0643-E520-E640-3D992A99A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483" y="2352572"/>
            <a:ext cx="1426336" cy="3064087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DF896FB8-B625-DB36-CF24-47065579A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68" y="2313731"/>
            <a:ext cx="1451175" cy="3076081"/>
          </a:xfrm>
          <a:prstGeom prst="rect">
            <a:avLst/>
          </a:prstGeom>
        </p:spPr>
      </p:pic>
      <p:pic>
        <p:nvPicPr>
          <p:cNvPr id="20" name="Picture 1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FDDED6D-EF0D-E302-B909-74FA99B34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6360" y="2362718"/>
            <a:ext cx="1484757" cy="32015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6634C1-5822-5DE8-19CD-56A285201D46}"/>
              </a:ext>
            </a:extLst>
          </p:cNvPr>
          <p:cNvSpPr txBox="1"/>
          <p:nvPr/>
        </p:nvSpPr>
        <p:spPr>
          <a:xfrm>
            <a:off x="9854312" y="5625624"/>
            <a:ext cx="1009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91139">
              <a:spcAft>
                <a:spcPts val="504"/>
              </a:spcAft>
            </a:pP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 Task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438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3A8ECF-882A-1294-01D3-4A9CE1649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9E6DB521-B2B8-DC91-67A0-4DD600F1A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95676-C163-FBD2-1097-6A72411B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Database Tables Screenshots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D6AC019A-42E3-777E-7E6B-85DC56001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D04DBD7-57E6-4A14-B361-529BBFD84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A1CA8-FC42-CF71-1073-419764AFC01D}"/>
              </a:ext>
            </a:extLst>
          </p:cNvPr>
          <p:cNvSpPr txBox="1"/>
          <p:nvPr/>
        </p:nvSpPr>
        <p:spPr>
          <a:xfrm>
            <a:off x="9628392" y="2568037"/>
            <a:ext cx="1405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91139">
              <a:spcAft>
                <a:spcPts val="504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Table</a:t>
            </a:r>
            <a:endParaRPr lang="en-US" sz="2000" b="1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A57CF3-B1EA-F063-4961-422D15B2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9" y="2228710"/>
            <a:ext cx="9444908" cy="121722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BF35DA-3C1B-F6F9-9F67-F6451333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39" y="3574725"/>
            <a:ext cx="9444908" cy="2699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243A2-4B44-AEDB-D719-8947377D3B09}"/>
              </a:ext>
            </a:extLst>
          </p:cNvPr>
          <p:cNvSpPr txBox="1"/>
          <p:nvPr/>
        </p:nvSpPr>
        <p:spPr>
          <a:xfrm>
            <a:off x="9710082" y="5047306"/>
            <a:ext cx="137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791139">
              <a:spcAft>
                <a:spcPts val="504"/>
              </a:spcAft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 Table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4519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23887-069E-DE84-2AB5-C9B564DAB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F76A1F21-B20B-7D9A-DF92-8DF9EA993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B14A1-0BB6-A443-EA0F-CB044B54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Task Card Details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52345D5A-4EA4-C5CF-F40D-6B66BE291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37E71807-E1DB-FC93-89AE-C0F7BCC41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71C36-C9DC-1190-DA5C-64BB91B5F8A0}"/>
              </a:ext>
            </a:extLst>
          </p:cNvPr>
          <p:cNvSpPr txBox="1"/>
          <p:nvPr/>
        </p:nvSpPr>
        <p:spPr>
          <a:xfrm>
            <a:off x="1289877" y="2498405"/>
            <a:ext cx="131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Task 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E8E0B-D255-8015-3562-BDDD94AC29F9}"/>
              </a:ext>
            </a:extLst>
          </p:cNvPr>
          <p:cNvSpPr txBox="1"/>
          <p:nvPr/>
        </p:nvSpPr>
        <p:spPr>
          <a:xfrm>
            <a:off x="1236020" y="2811964"/>
            <a:ext cx="13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Task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467C-F5BC-DCCC-0FF3-7879F3A99237}"/>
              </a:ext>
            </a:extLst>
          </p:cNvPr>
          <p:cNvSpPr txBox="1"/>
          <p:nvPr/>
        </p:nvSpPr>
        <p:spPr>
          <a:xfrm>
            <a:off x="634673" y="3120383"/>
            <a:ext cx="2426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In-completed Future Task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94B866-35E7-FE98-EF44-E0DAB731D73B}"/>
              </a:ext>
            </a:extLst>
          </p:cNvPr>
          <p:cNvSpPr txBox="1"/>
          <p:nvPr/>
        </p:nvSpPr>
        <p:spPr>
          <a:xfrm>
            <a:off x="991498" y="3569618"/>
            <a:ext cx="1562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Completed Task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652D72-C256-06D2-117E-C7B2A2019327}"/>
              </a:ext>
            </a:extLst>
          </p:cNvPr>
          <p:cNvSpPr txBox="1"/>
          <p:nvPr/>
        </p:nvSpPr>
        <p:spPr>
          <a:xfrm>
            <a:off x="-85068" y="3878809"/>
            <a:ext cx="246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In-completed Past Task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13DEE3-9F4F-A708-383B-A9E244B7FBBF}"/>
              </a:ext>
            </a:extLst>
          </p:cNvPr>
          <p:cNvSpPr txBox="1"/>
          <p:nvPr/>
        </p:nvSpPr>
        <p:spPr>
          <a:xfrm>
            <a:off x="7983741" y="2765414"/>
            <a:ext cx="131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Delete Icon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037874-65FF-9501-E558-24C33ADD1083}"/>
              </a:ext>
            </a:extLst>
          </p:cNvPr>
          <p:cNvSpPr txBox="1"/>
          <p:nvPr/>
        </p:nvSpPr>
        <p:spPr>
          <a:xfrm>
            <a:off x="7983741" y="3488705"/>
            <a:ext cx="210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Complete status Icon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34CDDA-CE84-AD24-3904-D3356EAB20DE}"/>
              </a:ext>
            </a:extLst>
          </p:cNvPr>
          <p:cNvSpPr txBox="1"/>
          <p:nvPr/>
        </p:nvSpPr>
        <p:spPr>
          <a:xfrm>
            <a:off x="7961124" y="3191177"/>
            <a:ext cx="210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In-complete status Icon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20F421-33A1-C652-CC34-492CC1C949A8}"/>
              </a:ext>
            </a:extLst>
          </p:cNvPr>
          <p:cNvSpPr txBox="1"/>
          <p:nvPr/>
        </p:nvSpPr>
        <p:spPr>
          <a:xfrm>
            <a:off x="7870965" y="5799089"/>
            <a:ext cx="210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Logout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5731983-E01A-245A-0DDD-54BB32325231}"/>
              </a:ext>
            </a:extLst>
          </p:cNvPr>
          <p:cNvSpPr txBox="1"/>
          <p:nvPr/>
        </p:nvSpPr>
        <p:spPr>
          <a:xfrm>
            <a:off x="1707849" y="5799089"/>
            <a:ext cx="846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Home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569DC1-A07E-6F3E-C546-4CCDD70B407D}"/>
              </a:ext>
            </a:extLst>
          </p:cNvPr>
          <p:cNvSpPr txBox="1"/>
          <p:nvPr/>
        </p:nvSpPr>
        <p:spPr>
          <a:xfrm>
            <a:off x="7709939" y="4969918"/>
            <a:ext cx="210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Add New Task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280E74C-66F0-A85F-1DA1-C83414324D5A}"/>
              </a:ext>
            </a:extLst>
          </p:cNvPr>
          <p:cNvSpPr txBox="1"/>
          <p:nvPr/>
        </p:nvSpPr>
        <p:spPr>
          <a:xfrm>
            <a:off x="7983741" y="4058311"/>
            <a:ext cx="2108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Task Card</a:t>
            </a:r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84FCA85-8311-435C-2B95-5086A898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32" y="2346195"/>
            <a:ext cx="1426336" cy="30640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E5A203-ABB5-8F90-7EF9-6F3937A9863A}"/>
              </a:ext>
            </a:extLst>
          </p:cNvPr>
          <p:cNvSpPr txBox="1"/>
          <p:nvPr/>
        </p:nvSpPr>
        <p:spPr>
          <a:xfrm>
            <a:off x="2059171" y="2205310"/>
            <a:ext cx="1318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Search and Filter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46272E-9C3D-7FB6-F48D-05D81ABC60D7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3377621" y="2436143"/>
            <a:ext cx="2223768" cy="295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761FCB-8643-99E4-8724-1A8BA34EA0DA}"/>
              </a:ext>
            </a:extLst>
          </p:cNvPr>
          <p:cNvCxnSpPr>
            <a:cxnSpLocks/>
          </p:cNvCxnSpPr>
          <p:nvPr/>
        </p:nvCxnSpPr>
        <p:spPr>
          <a:xfrm>
            <a:off x="2608327" y="2636905"/>
            <a:ext cx="2719673" cy="71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81BC7-206F-4E39-3D45-F8394A6C4871}"/>
              </a:ext>
            </a:extLst>
          </p:cNvPr>
          <p:cNvCxnSpPr>
            <a:cxnSpLocks/>
          </p:cNvCxnSpPr>
          <p:nvPr/>
        </p:nvCxnSpPr>
        <p:spPr>
          <a:xfrm>
            <a:off x="3060859" y="3258883"/>
            <a:ext cx="3064101" cy="524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27619D-ABB8-CAA0-E074-7858AD8C9E4F}"/>
              </a:ext>
            </a:extLst>
          </p:cNvPr>
          <p:cNvCxnSpPr>
            <a:cxnSpLocks/>
          </p:cNvCxnSpPr>
          <p:nvPr/>
        </p:nvCxnSpPr>
        <p:spPr>
          <a:xfrm>
            <a:off x="2554470" y="2950464"/>
            <a:ext cx="2773530" cy="1162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56A50A-850A-3BB4-E110-8E7AF5C8EE64}"/>
              </a:ext>
            </a:extLst>
          </p:cNvPr>
          <p:cNvCxnSpPr>
            <a:cxnSpLocks/>
          </p:cNvCxnSpPr>
          <p:nvPr/>
        </p:nvCxnSpPr>
        <p:spPr>
          <a:xfrm flipV="1">
            <a:off x="2554470" y="3456177"/>
            <a:ext cx="3541529" cy="251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E5A13FF-CAD7-85D6-3CBB-625B0232CC5B}"/>
              </a:ext>
            </a:extLst>
          </p:cNvPr>
          <p:cNvCxnSpPr>
            <a:cxnSpLocks/>
          </p:cNvCxnSpPr>
          <p:nvPr/>
        </p:nvCxnSpPr>
        <p:spPr>
          <a:xfrm flipV="1">
            <a:off x="2378467" y="3802637"/>
            <a:ext cx="3746493" cy="230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0EAA11-9D0B-BE28-1B65-380C23FD9B03}"/>
              </a:ext>
            </a:extLst>
          </p:cNvPr>
          <p:cNvCxnSpPr>
            <a:cxnSpLocks/>
          </p:cNvCxnSpPr>
          <p:nvPr/>
        </p:nvCxnSpPr>
        <p:spPr>
          <a:xfrm flipV="1">
            <a:off x="2554470" y="5163773"/>
            <a:ext cx="2539608" cy="773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5D550A-EAF0-7861-157E-3F4FAA3BC2FC}"/>
              </a:ext>
            </a:extLst>
          </p:cNvPr>
          <p:cNvCxnSpPr>
            <a:cxnSpLocks/>
          </p:cNvCxnSpPr>
          <p:nvPr/>
        </p:nvCxnSpPr>
        <p:spPr>
          <a:xfrm flipH="1">
            <a:off x="6220047" y="2903914"/>
            <a:ext cx="1763694" cy="562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8B207A8-E22E-1DA1-3D6A-DDE725E817AF}"/>
              </a:ext>
            </a:extLst>
          </p:cNvPr>
          <p:cNvCxnSpPr>
            <a:cxnSpLocks/>
          </p:cNvCxnSpPr>
          <p:nvPr/>
        </p:nvCxnSpPr>
        <p:spPr>
          <a:xfrm flipH="1" flipV="1">
            <a:off x="5269992" y="3450827"/>
            <a:ext cx="2713749" cy="176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F53A35-02BB-93EB-A548-7DAA637AAA5D}"/>
              </a:ext>
            </a:extLst>
          </p:cNvPr>
          <p:cNvCxnSpPr>
            <a:cxnSpLocks/>
          </p:cNvCxnSpPr>
          <p:nvPr/>
        </p:nvCxnSpPr>
        <p:spPr>
          <a:xfrm flipH="1">
            <a:off x="5236221" y="3329677"/>
            <a:ext cx="2724903" cy="454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2FDC48-71AB-DC49-E022-01986E1034CB}"/>
              </a:ext>
            </a:extLst>
          </p:cNvPr>
          <p:cNvCxnSpPr>
            <a:cxnSpLocks/>
          </p:cNvCxnSpPr>
          <p:nvPr/>
        </p:nvCxnSpPr>
        <p:spPr>
          <a:xfrm flipH="1" flipV="1">
            <a:off x="6000212" y="3783859"/>
            <a:ext cx="1983529" cy="412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E7922C-0982-478C-56FD-858C3A942454}"/>
              </a:ext>
            </a:extLst>
          </p:cNvPr>
          <p:cNvCxnSpPr>
            <a:cxnSpLocks/>
          </p:cNvCxnSpPr>
          <p:nvPr/>
        </p:nvCxnSpPr>
        <p:spPr>
          <a:xfrm flipH="1">
            <a:off x="5667315" y="5108418"/>
            <a:ext cx="2042624" cy="57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C2E472-A440-542D-5BA5-04BCD4660F7B}"/>
              </a:ext>
            </a:extLst>
          </p:cNvPr>
          <p:cNvCxnSpPr>
            <a:cxnSpLocks/>
          </p:cNvCxnSpPr>
          <p:nvPr/>
        </p:nvCxnSpPr>
        <p:spPr>
          <a:xfrm flipH="1" flipV="1">
            <a:off x="6345769" y="5231788"/>
            <a:ext cx="1525196" cy="70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343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308</TotalTime>
  <Words>468</Words>
  <Application>Microsoft Office PowerPoint</Application>
  <PresentationFormat>Widescreen</PresentationFormat>
  <Paragraphs>97</Paragraphs>
  <Slides>11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(Body)</vt:lpstr>
      <vt:lpstr>Aptos Display</vt:lpstr>
      <vt:lpstr>Arial</vt:lpstr>
      <vt:lpstr>Calibri</vt:lpstr>
      <vt:lpstr>Office Theme</vt:lpstr>
      <vt:lpstr>SSZG585 Cross Platform Application Development Assignment</vt:lpstr>
      <vt:lpstr>Functional Requirements</vt:lpstr>
      <vt:lpstr>High Level Design</vt:lpstr>
      <vt:lpstr>Sequence Diagram</vt:lpstr>
      <vt:lpstr>Sequence Diagram – Authentication Flow</vt:lpstr>
      <vt:lpstr>LLD (Structure)</vt:lpstr>
      <vt:lpstr>Screenshots</vt:lpstr>
      <vt:lpstr>Database Tables Screenshots</vt:lpstr>
      <vt:lpstr>Task Card Details</vt:lpstr>
      <vt:lpstr>Guidelines</vt:lpstr>
      <vt:lpstr>Challenges &amp; Learnings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SSZG585 Cross Platform Application Development</dc:title>
  <dc:subject/>
  <dc:creator>Anshul Kumari Bansal</dc:creator>
  <cp:keywords/>
  <dc:description/>
  <cp:lastModifiedBy>Anshul Bansal</cp:lastModifiedBy>
  <cp:revision>108</cp:revision>
  <dcterms:created xsi:type="dcterms:W3CDTF">2024-05-08T17:22:13Z</dcterms:created>
  <dcterms:modified xsi:type="dcterms:W3CDTF">2025-05-20T03:08:57Z</dcterms:modified>
  <cp:category/>
</cp:coreProperties>
</file>